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5"/>
  </p:notesMasterIdLst>
  <p:handoutMasterIdLst>
    <p:handoutMasterId r:id="rId26"/>
  </p:handoutMasterIdLst>
  <p:sldIdLst>
    <p:sldId id="363" r:id="rId2"/>
    <p:sldId id="364" r:id="rId3"/>
    <p:sldId id="387" r:id="rId4"/>
    <p:sldId id="388" r:id="rId5"/>
    <p:sldId id="368" r:id="rId6"/>
    <p:sldId id="367" r:id="rId7"/>
    <p:sldId id="369" r:id="rId8"/>
    <p:sldId id="404" r:id="rId9"/>
    <p:sldId id="384" r:id="rId10"/>
    <p:sldId id="377" r:id="rId11"/>
    <p:sldId id="378" r:id="rId12"/>
    <p:sldId id="397" r:id="rId13"/>
    <p:sldId id="393" r:id="rId14"/>
    <p:sldId id="391" r:id="rId15"/>
    <p:sldId id="374" r:id="rId16"/>
    <p:sldId id="406" r:id="rId17"/>
    <p:sldId id="375" r:id="rId18"/>
    <p:sldId id="403" r:id="rId19"/>
    <p:sldId id="385" r:id="rId20"/>
    <p:sldId id="405" r:id="rId21"/>
    <p:sldId id="380" r:id="rId22"/>
    <p:sldId id="382" r:id="rId23"/>
    <p:sldId id="381" r:id="rId24"/>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orient="horz" pos="817">
          <p15:clr>
            <a:srgbClr val="A4A3A4"/>
          </p15:clr>
        </p15:guide>
        <p15:guide id="3" orient="horz" pos="757">
          <p15:clr>
            <a:srgbClr val="A4A3A4"/>
          </p15:clr>
        </p15:guide>
        <p15:guide id="4" orient="horz" pos="3032">
          <p15:clr>
            <a:srgbClr val="A4A3A4"/>
          </p15:clr>
        </p15:guide>
        <p15:guide id="5" pos="2882">
          <p15:clr>
            <a:srgbClr val="A4A3A4"/>
          </p15:clr>
        </p15:guide>
        <p15:guide id="6" pos="176">
          <p15:clr>
            <a:srgbClr val="A4A3A4"/>
          </p15:clr>
        </p15:guide>
        <p15:guide id="7" pos="5609">
          <p15:clr>
            <a:srgbClr val="A4A3A4"/>
          </p15:clr>
        </p15:guide>
        <p15:guide id="8" pos="110">
          <p15:clr>
            <a:srgbClr val="A4A3A4"/>
          </p15:clr>
        </p15:guide>
        <p15:guide id="9" pos="5659">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r, Jay R" initials="CJR" lastIdx="3" clrIdx="0"/>
  <p:cmAuthor id="1" name="Galloway, Kate" initials="GK" lastIdx="1" clrIdx="1"/>
  <p:cmAuthor id="2" name="Ahmed Ateya" initials="AA" lastIdx="1" clrIdx="2">
    <p:extLst>
      <p:ext uri="{19B8F6BF-5375-455C-9EA6-DF929625EA0E}">
        <p15:presenceInfo xmlns:p15="http://schemas.microsoft.com/office/powerpoint/2012/main" userId="S::ahmed.ateya@petronebra.com::2710e897-fa4a-4c8f-a2cd-bc0a7c1dcc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008000"/>
    <a:srgbClr val="FFFF00"/>
    <a:srgbClr val="FFFFFF"/>
    <a:srgbClr val="EFDF00"/>
    <a:srgbClr val="0D0D0D"/>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9" autoAdjust="0"/>
    <p:restoredTop sz="93629" autoAdjust="0"/>
  </p:normalViewPr>
  <p:slideViewPr>
    <p:cSldViewPr snapToGrid="0" snapToObjects="1" showGuides="1">
      <p:cViewPr varScale="1">
        <p:scale>
          <a:sx n="151" d="100"/>
          <a:sy n="151" d="100"/>
        </p:scale>
        <p:origin x="456" y="108"/>
      </p:cViewPr>
      <p:guideLst>
        <p:guide orient="horz" pos="1621"/>
        <p:guide orient="horz" pos="817"/>
        <p:guide orient="horz" pos="757"/>
        <p:guide orient="horz" pos="3032"/>
        <p:guide pos="2882"/>
        <p:guide pos="176"/>
        <p:guide pos="5609"/>
        <p:guide pos="110"/>
        <p:guide pos="5659"/>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1" d="100"/>
          <a:sy n="51" d="100"/>
        </p:scale>
        <p:origin x="2668" y="3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583" cy="480389"/>
          </a:xfrm>
          <a:prstGeom prst="rect">
            <a:avLst/>
          </a:prstGeom>
        </p:spPr>
        <p:txBody>
          <a:bodyPr vert="horz" lIns="91431" tIns="45715" rIns="91431" bIns="45715" rtlCol="0"/>
          <a:lstStyle>
            <a:lvl1pPr algn="l">
              <a:defRPr sz="1200"/>
            </a:lvl1pPr>
          </a:lstStyle>
          <a:p>
            <a:endParaRPr lang="en-US"/>
          </a:p>
        </p:txBody>
      </p:sp>
      <p:sp>
        <p:nvSpPr>
          <p:cNvPr id="3" name="Date Placeholder 2"/>
          <p:cNvSpPr>
            <a:spLocks noGrp="1"/>
          </p:cNvSpPr>
          <p:nvPr>
            <p:ph type="dt" sz="quarter" idx="1"/>
          </p:nvPr>
        </p:nvSpPr>
        <p:spPr>
          <a:xfrm>
            <a:off x="4142964" y="1"/>
            <a:ext cx="3170583" cy="480389"/>
          </a:xfrm>
          <a:prstGeom prst="rect">
            <a:avLst/>
          </a:prstGeom>
        </p:spPr>
        <p:txBody>
          <a:bodyPr vert="horz" lIns="91431" tIns="45715" rIns="91431" bIns="45715" rtlCol="0"/>
          <a:lstStyle>
            <a:lvl1pPr algn="r">
              <a:defRPr sz="1200"/>
            </a:lvl1pPr>
          </a:lstStyle>
          <a:p>
            <a:fld id="{C38B31B8-1D94-4F0E-BDCC-CDC8A04B6F9C}" type="datetimeFigureOut">
              <a:rPr lang="en-US" smtClean="0"/>
              <a:t>8/20/2020</a:t>
            </a:fld>
            <a:endParaRPr lang="en-US"/>
          </a:p>
        </p:txBody>
      </p:sp>
      <p:sp>
        <p:nvSpPr>
          <p:cNvPr id="4" name="Footer Placeholder 3"/>
          <p:cNvSpPr>
            <a:spLocks noGrp="1"/>
          </p:cNvSpPr>
          <p:nvPr>
            <p:ph type="ftr" sz="quarter" idx="2"/>
          </p:nvPr>
        </p:nvSpPr>
        <p:spPr>
          <a:xfrm>
            <a:off x="1" y="9119174"/>
            <a:ext cx="3170583" cy="480389"/>
          </a:xfrm>
          <a:prstGeom prst="rect">
            <a:avLst/>
          </a:prstGeom>
        </p:spPr>
        <p:txBody>
          <a:bodyPr vert="horz" lIns="91431" tIns="45715" rIns="91431"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2964" y="9119174"/>
            <a:ext cx="3170583" cy="480389"/>
          </a:xfrm>
          <a:prstGeom prst="rect">
            <a:avLst/>
          </a:prstGeom>
        </p:spPr>
        <p:txBody>
          <a:bodyPr vert="horz" lIns="91431" tIns="45715" rIns="91431" bIns="45715" rtlCol="0" anchor="b"/>
          <a:lstStyle>
            <a:lvl1pPr algn="r">
              <a:defRPr sz="1200"/>
            </a:lvl1pPr>
          </a:lstStyle>
          <a:p>
            <a:fld id="{898B7375-9898-451F-BD26-C05958771D35}" type="slidenum">
              <a:rPr lang="en-US" smtClean="0"/>
              <a:t>‹#›</a:t>
            </a:fld>
            <a:endParaRPr lang="en-US"/>
          </a:p>
        </p:txBody>
      </p:sp>
    </p:spTree>
    <p:extLst>
      <p:ext uri="{BB962C8B-B14F-4D97-AF65-F5344CB8AC3E}">
        <p14:creationId xmlns:p14="http://schemas.microsoft.com/office/powerpoint/2010/main" val="384267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3165" tIns="46583" rIns="93165" bIns="46583" rtlCol="0"/>
          <a:lstStyle>
            <a:lvl1pPr algn="l">
              <a:defRPr sz="12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3165" tIns="46583" rIns="93165" bIns="46583" rtlCol="0"/>
          <a:lstStyle>
            <a:lvl1pPr algn="r">
              <a:defRPr sz="1200"/>
            </a:lvl1pPr>
          </a:lstStyle>
          <a:p>
            <a:fld id="{E72021AC-33AF-4F2D-A2A1-D1B161D834A1}" type="datetimeFigureOut">
              <a:rPr lang="en-US" smtClean="0"/>
              <a:t>8/20/2020</a:t>
            </a:fld>
            <a:endParaRPr lang="en-US"/>
          </a:p>
        </p:txBody>
      </p:sp>
      <p:sp>
        <p:nvSpPr>
          <p:cNvPr id="4" name="Slide Image Placeholder 3"/>
          <p:cNvSpPr>
            <a:spLocks noGrp="1" noRot="1" noChangeAspect="1"/>
          </p:cNvSpPr>
          <p:nvPr>
            <p:ph type="sldImg" idx="2"/>
          </p:nvPr>
        </p:nvSpPr>
        <p:spPr>
          <a:xfrm>
            <a:off x="460375" y="722313"/>
            <a:ext cx="6394450" cy="3597275"/>
          </a:xfrm>
          <a:prstGeom prst="rect">
            <a:avLst/>
          </a:prstGeom>
          <a:noFill/>
          <a:ln w="12700">
            <a:solidFill>
              <a:prstClr val="black"/>
            </a:solidFill>
          </a:ln>
        </p:spPr>
        <p:txBody>
          <a:bodyPr vert="horz" lIns="93165" tIns="46583" rIns="93165" bIns="46583"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3165" tIns="46583" rIns="93165" bIns="4658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3165" tIns="46583" rIns="93165" bIns="46583"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3165" tIns="46583" rIns="93165" bIns="46583" rtlCol="0" anchor="b"/>
          <a:lstStyle>
            <a:lvl1pPr algn="r">
              <a:defRPr sz="1200"/>
            </a:lvl1pPr>
          </a:lstStyle>
          <a:p>
            <a:fld id="{3DAA6CD5-1525-4554-920D-AAF90866A614}" type="slidenum">
              <a:rPr lang="en-US" smtClean="0"/>
              <a:t>‹#›</a:t>
            </a:fld>
            <a:endParaRPr lang="en-US"/>
          </a:p>
        </p:txBody>
      </p:sp>
    </p:spTree>
    <p:extLst>
      <p:ext uri="{BB962C8B-B14F-4D97-AF65-F5344CB8AC3E}">
        <p14:creationId xmlns:p14="http://schemas.microsoft.com/office/powerpoint/2010/main" val="125720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ig Photo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C7D311-4854-45E8-8021-963960188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5813"/>
            <a:ext cx="9146353" cy="4417688"/>
          </a:xfrm>
          <a:prstGeom prst="rect">
            <a:avLst/>
          </a:prstGeom>
        </p:spPr>
      </p:pic>
      <p:sp>
        <p:nvSpPr>
          <p:cNvPr id="12" name="Rectangle 11"/>
          <p:cNvSpPr/>
          <p:nvPr userDrawn="1"/>
        </p:nvSpPr>
        <p:spPr>
          <a:xfrm>
            <a:off x="468893" y="328245"/>
            <a:ext cx="3960000" cy="2943031"/>
          </a:xfrm>
          <a:prstGeom prst="rect">
            <a:avLst/>
          </a:prstGeom>
          <a:solidFill>
            <a:schemeClr val="tx1">
              <a:alpha val="7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0" algn="ctr">
              <a:lnSpc>
                <a:spcPct val="100000"/>
              </a:lnSpc>
              <a:spcBef>
                <a:spcPts val="0"/>
              </a:spcBef>
              <a:spcAft>
                <a:spcPts val="0"/>
              </a:spcAft>
              <a:buClr>
                <a:srgbClr val="CE1141"/>
              </a:buClr>
              <a:buFont typeface="Arial" panose="020B0604020202020204" pitchFamily="34" charset="0"/>
              <a:buNone/>
            </a:pPr>
            <a:endParaRPr lang="en-US" sz="100" b="0">
              <a:solidFill>
                <a:schemeClr val="tx1"/>
              </a:solidFill>
            </a:endParaRPr>
          </a:p>
        </p:txBody>
      </p:sp>
      <p:sp>
        <p:nvSpPr>
          <p:cNvPr id="7" name="Text Placeholder 6"/>
          <p:cNvSpPr>
            <a:spLocks noGrp="1"/>
          </p:cNvSpPr>
          <p:nvPr>
            <p:ph type="body" sz="quarter" idx="15"/>
          </p:nvPr>
        </p:nvSpPr>
        <p:spPr>
          <a:xfrm>
            <a:off x="468893" y="1075140"/>
            <a:ext cx="3960000" cy="1260345"/>
          </a:xfrm>
          <a:prstGeom prst="rect">
            <a:avLst/>
          </a:prstGeom>
        </p:spPr>
        <p:txBody>
          <a:bodyPr wrap="square" lIns="144000">
            <a:spAutoFit/>
          </a:bodyPr>
          <a:lstStyle>
            <a:lvl1pPr marL="0" indent="0">
              <a:lnSpc>
                <a:spcPct val="70000"/>
              </a:lnSpc>
              <a:buNone/>
              <a:defRPr sz="3300" b="1" cap="all" baseline="0">
                <a:solidFill>
                  <a:schemeClr val="bg1"/>
                </a:solidFill>
                <a:effectLst/>
                <a:latin typeface="Calibri" panose="020F0502020204030204" pitchFamily="34" charset="0"/>
              </a:defRPr>
            </a:lvl1pPr>
            <a:lvl2pPr marL="0" indent="0">
              <a:buFont typeface="Arial" panose="020B0604020202020204" pitchFamily="34" charset="0"/>
              <a:buNone/>
              <a:defRPr>
                <a:solidFill>
                  <a:schemeClr val="bg1"/>
                </a:solidFill>
              </a:defRPr>
            </a:lvl2pPr>
            <a:lvl5pPr>
              <a:lnSpc>
                <a:spcPct val="70000"/>
              </a:lnSpc>
              <a:defRPr sz="3300" b="1">
                <a:effectLst/>
                <a:latin typeface="Calibri" panose="020F0502020204030204" pitchFamily="34" charset="0"/>
              </a:defRPr>
            </a:lvl5pPr>
          </a:lstStyle>
          <a:p>
            <a:pPr lvl="0"/>
            <a:r>
              <a:rPr lang="en-US" dirty="0"/>
              <a:t>Click to edit Master text styles</a:t>
            </a:r>
          </a:p>
          <a:p>
            <a:pPr lvl="4"/>
            <a:endParaRPr lang="en-US" dirty="0"/>
          </a:p>
        </p:txBody>
      </p:sp>
      <p:sp>
        <p:nvSpPr>
          <p:cNvPr id="11" name="Text Placeholder 7"/>
          <p:cNvSpPr>
            <a:spLocks noGrp="1"/>
          </p:cNvSpPr>
          <p:nvPr>
            <p:ph type="body" sz="quarter" idx="23"/>
          </p:nvPr>
        </p:nvSpPr>
        <p:spPr>
          <a:xfrm>
            <a:off x="468893" y="2400846"/>
            <a:ext cx="3960000" cy="301621"/>
          </a:xfrm>
        </p:spPr>
        <p:txBody>
          <a:bodyPr wrap="square" lIns="144000" anchor="t">
            <a:spAutoFit/>
          </a:bodyPr>
          <a:lstStyle>
            <a:lvl1pPr marL="0" indent="0">
              <a:lnSpc>
                <a:spcPct val="80000"/>
              </a:lnSpc>
              <a:buNone/>
              <a:defRPr sz="1700" b="0" cap="none" baseline="0">
                <a:solidFill>
                  <a:schemeClr val="bg1"/>
                </a:solidFill>
                <a:effectLst/>
                <a:latin typeface="Calibri" panose="020F0502020204030204" pitchFamily="34" charset="0"/>
              </a:defRPr>
            </a:lvl1pPr>
          </a:lstStyle>
          <a:p>
            <a:pPr lvl="0"/>
            <a:endParaRPr lang="en-US" dirty="0"/>
          </a:p>
        </p:txBody>
      </p:sp>
      <p:cxnSp>
        <p:nvCxnSpPr>
          <p:cNvPr id="22" name="Straight Connector 21"/>
          <p:cNvCxnSpPr/>
          <p:nvPr userDrawn="1"/>
        </p:nvCxnSpPr>
        <p:spPr>
          <a:xfrm>
            <a:off x="613591" y="2361673"/>
            <a:ext cx="720000" cy="0"/>
          </a:xfrm>
          <a:prstGeom prst="line">
            <a:avLst/>
          </a:prstGeom>
          <a:ln w="6350">
            <a:solidFill>
              <a:schemeClr val="bg1"/>
            </a:solidFill>
            <a:round/>
          </a:ln>
          <a:effectLst/>
        </p:spPr>
        <p:style>
          <a:lnRef idx="2">
            <a:schemeClr val="accent1"/>
          </a:lnRef>
          <a:fillRef idx="0">
            <a:schemeClr val="accent1"/>
          </a:fillRef>
          <a:effectRef idx="1">
            <a:schemeClr val="accent1"/>
          </a:effectRef>
          <a:fontRef idx="minor">
            <a:schemeClr val="tx1"/>
          </a:fontRef>
        </p:style>
      </p:cxnSp>
      <p:sp>
        <p:nvSpPr>
          <p:cNvPr id="46" name="Text Placeholder 45"/>
          <p:cNvSpPr>
            <a:spLocks noGrp="1"/>
          </p:cNvSpPr>
          <p:nvPr>
            <p:ph type="body" sz="quarter" idx="22"/>
          </p:nvPr>
        </p:nvSpPr>
        <p:spPr>
          <a:xfrm>
            <a:off x="475343" y="2735880"/>
            <a:ext cx="3953550" cy="286232"/>
          </a:xfrm>
        </p:spPr>
        <p:txBody>
          <a:bodyPr wrap="square" lIns="144000">
            <a:spAutoFit/>
          </a:bodyPr>
          <a:lstStyle>
            <a:lvl1pPr marL="0" indent="0">
              <a:buNone/>
              <a:defRPr sz="1400">
                <a:solidFill>
                  <a:schemeClr val="bg1"/>
                </a:solidFill>
                <a:effectLst/>
                <a:latin typeface="Calibri" panose="020F0502020204030204" pitchFamily="34" charset="0"/>
              </a:defRPr>
            </a:lvl1pPr>
          </a:lstStyle>
          <a:p>
            <a:pPr lvl="0"/>
            <a:endParaRPr lang="en-US" dirty="0"/>
          </a:p>
        </p:txBody>
      </p:sp>
      <p:sp>
        <p:nvSpPr>
          <p:cNvPr id="13" name="Text Placeholder 12"/>
          <p:cNvSpPr>
            <a:spLocks noGrp="1"/>
          </p:cNvSpPr>
          <p:nvPr>
            <p:ph type="body" sz="quarter" idx="16"/>
          </p:nvPr>
        </p:nvSpPr>
        <p:spPr>
          <a:xfrm>
            <a:off x="468893" y="699370"/>
            <a:ext cx="3331453" cy="257951"/>
          </a:xfrm>
          <a:prstGeom prst="rect">
            <a:avLst/>
          </a:prstGeom>
          <a:solidFill>
            <a:schemeClr val="accent3">
              <a:lumMod val="40000"/>
              <a:lumOff val="60000"/>
            </a:schemeClr>
          </a:solidFill>
        </p:spPr>
        <p:txBody>
          <a:bodyPr wrap="none" lIns="144000" tIns="18000" rIns="144000" bIns="18000" anchor="ctr">
            <a:spAutoFit/>
          </a:bodyPr>
          <a:lstStyle>
            <a:lvl1pPr marL="0" indent="0">
              <a:buNone/>
              <a:defRPr sz="1600" b="1" cap="all" baseline="0">
                <a:solidFill>
                  <a:schemeClr val="tx1"/>
                </a:solidFill>
                <a:latin typeface="Calibri" panose="020F0502020204030204" pitchFamily="34" charset="0"/>
              </a:defRPr>
            </a:lvl1pPr>
          </a:lstStyle>
          <a:p>
            <a:pPr lvl="0"/>
            <a:r>
              <a:rPr lang="en-US" dirty="0"/>
              <a:t>Click to edit Master text styles</a:t>
            </a:r>
          </a:p>
        </p:txBody>
      </p:sp>
      <p:pic>
        <p:nvPicPr>
          <p:cNvPr id="14" name="Picture 13">
            <a:extLst>
              <a:ext uri="{FF2B5EF4-FFF2-40B4-BE49-F238E27FC236}">
                <a16:creationId xmlns:a16="http://schemas.microsoft.com/office/drawing/2014/main" id="{A563506B-B62A-4793-82D1-D81E90937C51}"/>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09751" y="110971"/>
            <a:ext cx="794937" cy="548289"/>
          </a:xfrm>
          <a:prstGeom prst="rect">
            <a:avLst/>
          </a:prstGeom>
          <a:noFill/>
        </p:spPr>
      </p:pic>
    </p:spTree>
    <p:extLst>
      <p:ext uri="{BB962C8B-B14F-4D97-AF65-F5344CB8AC3E}">
        <p14:creationId xmlns:p14="http://schemas.microsoft.com/office/powerpoint/2010/main" val="19516166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9" name="Picture 2" descr="C:\Users\e197654\AppData\Local\Microsoft\Windows\Temporary Internet Files\Content.Outlook\NN5EXMZF\16.9 Pleaceholder.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145"/>
          <a:stretch/>
        </p:blipFill>
        <p:spPr bwMode="auto">
          <a:xfrm>
            <a:off x="0" y="413844"/>
            <a:ext cx="9144000" cy="472965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9E657F1C-A335-4C92-AC2C-ACB7FB5C2D01}" type="slidenum">
              <a:rPr lang="en-US" smtClean="0"/>
              <a:pPr/>
              <a:t>‹#›</a:t>
            </a:fld>
            <a:endParaRPr lang="en-US" dirty="0"/>
          </a:p>
        </p:txBody>
      </p:sp>
      <p:sp>
        <p:nvSpPr>
          <p:cNvPr id="4" name="Text Placeholder 3"/>
          <p:cNvSpPr>
            <a:spLocks noGrp="1"/>
          </p:cNvSpPr>
          <p:nvPr>
            <p:ph type="body" sz="quarter" idx="11" hasCustomPrompt="1"/>
          </p:nvPr>
        </p:nvSpPr>
        <p:spPr>
          <a:xfrm>
            <a:off x="171176" y="413844"/>
            <a:ext cx="4397375" cy="480131"/>
          </a:xfrm>
        </p:spPr>
        <p:txBody>
          <a:bodyPr>
            <a:spAutoFit/>
          </a:bodyPr>
          <a:lstStyle>
            <a:lvl1pPr marL="0" indent="0" algn="l" defTabSz="914400" rtl="0" eaLnBrk="1" latinLnBrk="0" hangingPunct="1">
              <a:lnSpc>
                <a:spcPct val="90000"/>
              </a:lnSpc>
              <a:spcBef>
                <a:spcPct val="0"/>
              </a:spcBef>
              <a:buNone/>
              <a:defRPr lang="en-US" sz="2800" b="1" kern="1200" dirty="0">
                <a:solidFill>
                  <a:schemeClr val="accent4"/>
                </a:solidFill>
                <a:latin typeface="+mj-lt"/>
                <a:ea typeface="+mj-ea"/>
                <a:cs typeface="+mj-cs"/>
              </a:defRPr>
            </a:lvl1pPr>
          </a:lstStyle>
          <a:p>
            <a:pPr lvl="0"/>
            <a:r>
              <a:rPr lang="en-US" dirty="0"/>
              <a:t>AGENDA</a:t>
            </a:r>
          </a:p>
        </p:txBody>
      </p:sp>
      <p:sp>
        <p:nvSpPr>
          <p:cNvPr id="6" name="Text Placeholder 5"/>
          <p:cNvSpPr>
            <a:spLocks noGrp="1"/>
          </p:cNvSpPr>
          <p:nvPr>
            <p:ph type="body" sz="quarter" idx="12" hasCustomPrompt="1"/>
          </p:nvPr>
        </p:nvSpPr>
        <p:spPr>
          <a:xfrm>
            <a:off x="171450" y="1314991"/>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11" name="Text Placeholder 5"/>
          <p:cNvSpPr>
            <a:spLocks noGrp="1"/>
          </p:cNvSpPr>
          <p:nvPr>
            <p:ph type="body" sz="quarter" idx="13" hasCustomPrompt="1"/>
          </p:nvPr>
        </p:nvSpPr>
        <p:spPr>
          <a:xfrm>
            <a:off x="642026" y="1314991"/>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1</a:t>
            </a:r>
          </a:p>
        </p:txBody>
      </p:sp>
      <p:sp>
        <p:nvSpPr>
          <p:cNvPr id="12" name="Text Placeholder 5"/>
          <p:cNvSpPr>
            <a:spLocks noGrp="1"/>
          </p:cNvSpPr>
          <p:nvPr>
            <p:ph type="body" sz="quarter" idx="14" hasCustomPrompt="1"/>
          </p:nvPr>
        </p:nvSpPr>
        <p:spPr>
          <a:xfrm>
            <a:off x="171450" y="1669582"/>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13" name="Text Placeholder 5"/>
          <p:cNvSpPr>
            <a:spLocks noGrp="1"/>
          </p:cNvSpPr>
          <p:nvPr>
            <p:ph type="body" sz="quarter" idx="15" hasCustomPrompt="1"/>
          </p:nvPr>
        </p:nvSpPr>
        <p:spPr>
          <a:xfrm>
            <a:off x="642026" y="1669582"/>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2</a:t>
            </a:r>
          </a:p>
        </p:txBody>
      </p:sp>
      <p:sp>
        <p:nvSpPr>
          <p:cNvPr id="14" name="Text Placeholder 5"/>
          <p:cNvSpPr>
            <a:spLocks noGrp="1"/>
          </p:cNvSpPr>
          <p:nvPr>
            <p:ph type="body" sz="quarter" idx="16" hasCustomPrompt="1"/>
          </p:nvPr>
        </p:nvSpPr>
        <p:spPr>
          <a:xfrm>
            <a:off x="171450" y="2024173"/>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15" name="Text Placeholder 5"/>
          <p:cNvSpPr>
            <a:spLocks noGrp="1"/>
          </p:cNvSpPr>
          <p:nvPr>
            <p:ph type="body" sz="quarter" idx="17" hasCustomPrompt="1"/>
          </p:nvPr>
        </p:nvSpPr>
        <p:spPr>
          <a:xfrm>
            <a:off x="642026" y="2024173"/>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3</a:t>
            </a:r>
          </a:p>
        </p:txBody>
      </p:sp>
      <p:sp>
        <p:nvSpPr>
          <p:cNvPr id="16" name="Text Placeholder 5"/>
          <p:cNvSpPr>
            <a:spLocks noGrp="1"/>
          </p:cNvSpPr>
          <p:nvPr>
            <p:ph type="body" sz="quarter" idx="18" hasCustomPrompt="1"/>
          </p:nvPr>
        </p:nvSpPr>
        <p:spPr>
          <a:xfrm>
            <a:off x="171450" y="2378764"/>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17" name="Text Placeholder 5"/>
          <p:cNvSpPr>
            <a:spLocks noGrp="1"/>
          </p:cNvSpPr>
          <p:nvPr>
            <p:ph type="body" sz="quarter" idx="19" hasCustomPrompt="1"/>
          </p:nvPr>
        </p:nvSpPr>
        <p:spPr>
          <a:xfrm>
            <a:off x="642026" y="2378764"/>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4</a:t>
            </a:r>
          </a:p>
        </p:txBody>
      </p:sp>
      <p:sp>
        <p:nvSpPr>
          <p:cNvPr id="18" name="Text Placeholder 5"/>
          <p:cNvSpPr>
            <a:spLocks noGrp="1"/>
          </p:cNvSpPr>
          <p:nvPr>
            <p:ph type="body" sz="quarter" idx="20" hasCustomPrompt="1"/>
          </p:nvPr>
        </p:nvSpPr>
        <p:spPr>
          <a:xfrm>
            <a:off x="171450" y="2733355"/>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20" name="Text Placeholder 5"/>
          <p:cNvSpPr>
            <a:spLocks noGrp="1"/>
          </p:cNvSpPr>
          <p:nvPr>
            <p:ph type="body" sz="quarter" idx="21" hasCustomPrompt="1"/>
          </p:nvPr>
        </p:nvSpPr>
        <p:spPr>
          <a:xfrm>
            <a:off x="642026" y="2733355"/>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5</a:t>
            </a:r>
          </a:p>
        </p:txBody>
      </p:sp>
      <p:sp>
        <p:nvSpPr>
          <p:cNvPr id="21" name="Text Placeholder 5"/>
          <p:cNvSpPr>
            <a:spLocks noGrp="1"/>
          </p:cNvSpPr>
          <p:nvPr>
            <p:ph type="body" sz="quarter" idx="22" hasCustomPrompt="1"/>
          </p:nvPr>
        </p:nvSpPr>
        <p:spPr>
          <a:xfrm>
            <a:off x="171450" y="3087946"/>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22" name="Text Placeholder 5"/>
          <p:cNvSpPr>
            <a:spLocks noGrp="1"/>
          </p:cNvSpPr>
          <p:nvPr>
            <p:ph type="body" sz="quarter" idx="23" hasCustomPrompt="1"/>
          </p:nvPr>
        </p:nvSpPr>
        <p:spPr>
          <a:xfrm>
            <a:off x="642026" y="3087946"/>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6</a:t>
            </a:r>
          </a:p>
        </p:txBody>
      </p:sp>
      <p:sp>
        <p:nvSpPr>
          <p:cNvPr id="23" name="Text Placeholder 5"/>
          <p:cNvSpPr>
            <a:spLocks noGrp="1"/>
          </p:cNvSpPr>
          <p:nvPr>
            <p:ph type="body" sz="quarter" idx="24" hasCustomPrompt="1"/>
          </p:nvPr>
        </p:nvSpPr>
        <p:spPr>
          <a:xfrm>
            <a:off x="171450" y="3442537"/>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24" name="Text Placeholder 5"/>
          <p:cNvSpPr>
            <a:spLocks noGrp="1"/>
          </p:cNvSpPr>
          <p:nvPr>
            <p:ph type="body" sz="quarter" idx="25" hasCustomPrompt="1"/>
          </p:nvPr>
        </p:nvSpPr>
        <p:spPr>
          <a:xfrm>
            <a:off x="642026" y="3442537"/>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7</a:t>
            </a:r>
          </a:p>
        </p:txBody>
      </p:sp>
      <p:sp>
        <p:nvSpPr>
          <p:cNvPr id="25" name="Text Placeholder 5"/>
          <p:cNvSpPr>
            <a:spLocks noGrp="1"/>
          </p:cNvSpPr>
          <p:nvPr>
            <p:ph type="body" sz="quarter" idx="26" hasCustomPrompt="1"/>
          </p:nvPr>
        </p:nvSpPr>
        <p:spPr>
          <a:xfrm>
            <a:off x="171450" y="3797128"/>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26" name="Text Placeholder 5"/>
          <p:cNvSpPr>
            <a:spLocks noGrp="1"/>
          </p:cNvSpPr>
          <p:nvPr>
            <p:ph type="body" sz="quarter" idx="27" hasCustomPrompt="1"/>
          </p:nvPr>
        </p:nvSpPr>
        <p:spPr>
          <a:xfrm>
            <a:off x="642026" y="3797128"/>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8</a:t>
            </a:r>
          </a:p>
        </p:txBody>
      </p:sp>
      <p:sp>
        <p:nvSpPr>
          <p:cNvPr id="27" name="Text Placeholder 5"/>
          <p:cNvSpPr>
            <a:spLocks noGrp="1"/>
          </p:cNvSpPr>
          <p:nvPr>
            <p:ph type="body" sz="quarter" idx="28" hasCustomPrompt="1"/>
          </p:nvPr>
        </p:nvSpPr>
        <p:spPr>
          <a:xfrm>
            <a:off x="171450" y="4151717"/>
            <a:ext cx="470576" cy="327782"/>
          </a:xfrm>
        </p:spPr>
        <p:txBody>
          <a:bodyPr wrap="square">
            <a:spAutoFit/>
          </a:bodyPr>
          <a:lstStyle>
            <a:lvl1pPr marL="0" indent="0" algn="r" defTabSz="914400" rtl="0" eaLnBrk="1" latinLnBrk="0" hangingPunct="1">
              <a:lnSpc>
                <a:spcPct val="90000"/>
              </a:lnSpc>
              <a:spcBef>
                <a:spcPct val="0"/>
              </a:spcBef>
              <a:buNone/>
              <a:defRPr lang="en-US" sz="1700" b="1" kern="1200" dirty="0">
                <a:solidFill>
                  <a:schemeClr val="accent4"/>
                </a:solidFill>
                <a:latin typeface="+mn-lt"/>
                <a:ea typeface="+mj-ea"/>
                <a:cs typeface="+mj-cs"/>
              </a:defRPr>
            </a:lvl1pPr>
          </a:lstStyle>
          <a:p>
            <a:pPr lvl="0"/>
            <a:r>
              <a:rPr lang="en-US" dirty="0"/>
              <a:t>##</a:t>
            </a:r>
          </a:p>
        </p:txBody>
      </p:sp>
      <p:sp>
        <p:nvSpPr>
          <p:cNvPr id="28" name="Text Placeholder 5"/>
          <p:cNvSpPr>
            <a:spLocks noGrp="1"/>
          </p:cNvSpPr>
          <p:nvPr>
            <p:ph type="body" sz="quarter" idx="29" hasCustomPrompt="1"/>
          </p:nvPr>
        </p:nvSpPr>
        <p:spPr>
          <a:xfrm>
            <a:off x="642026" y="4151717"/>
            <a:ext cx="3926526" cy="327782"/>
          </a:xfrm>
        </p:spPr>
        <p:txBody>
          <a:bodyPr wrap="square">
            <a:spAutoFit/>
          </a:bodyPr>
          <a:lstStyle>
            <a:lvl1pPr marL="0" indent="0" algn="l" defTabSz="914400" rtl="0" eaLnBrk="1" latinLnBrk="0" hangingPunct="1">
              <a:lnSpc>
                <a:spcPct val="90000"/>
              </a:lnSpc>
              <a:spcBef>
                <a:spcPct val="0"/>
              </a:spcBef>
              <a:buNone/>
              <a:defRPr lang="en-US" sz="1700" kern="1200" dirty="0">
                <a:solidFill>
                  <a:schemeClr val="accent4"/>
                </a:solidFill>
                <a:latin typeface="+mj-lt"/>
                <a:ea typeface="+mj-ea"/>
                <a:cs typeface="+mj-cs"/>
              </a:defRPr>
            </a:lvl1pPr>
          </a:lstStyle>
          <a:p>
            <a:pPr lvl="0"/>
            <a:r>
              <a:rPr lang="en-US" dirty="0"/>
              <a:t>AGENDA ITEM 9</a:t>
            </a:r>
          </a:p>
        </p:txBody>
      </p:sp>
      <p:grpSp>
        <p:nvGrpSpPr>
          <p:cNvPr id="29" name="Group 28"/>
          <p:cNvGrpSpPr/>
          <p:nvPr userDrawn="1"/>
        </p:nvGrpSpPr>
        <p:grpSpPr>
          <a:xfrm>
            <a:off x="271610" y="1300163"/>
            <a:ext cx="4400824" cy="3199927"/>
            <a:chOff x="171176" y="1300163"/>
            <a:chExt cx="4400824" cy="3199927"/>
          </a:xfrm>
        </p:grpSpPr>
        <p:cxnSp>
          <p:nvCxnSpPr>
            <p:cNvPr id="30" name="Straight Connector 29"/>
            <p:cNvCxnSpPr/>
            <p:nvPr userDrawn="1"/>
          </p:nvCxnSpPr>
          <p:spPr>
            <a:xfrm>
              <a:off x="171176" y="1300163"/>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71176" y="1655710"/>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71176" y="2011257"/>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71176" y="2366804"/>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71176" y="2722351"/>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71176" y="3077898"/>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171176" y="3433445"/>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171176" y="3788992"/>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171176" y="4144539"/>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171176" y="4500090"/>
              <a:ext cx="4400824"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638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2 lines light">
    <p:spTree>
      <p:nvGrpSpPr>
        <p:cNvPr id="1" name=""/>
        <p:cNvGrpSpPr/>
        <p:nvPr/>
      </p:nvGrpSpPr>
      <p:grpSpPr>
        <a:xfrm>
          <a:off x="0" y="0"/>
          <a:ext cx="0" cy="0"/>
          <a:chOff x="0" y="0"/>
          <a:chExt cx="0" cy="0"/>
        </a:xfrm>
      </p:grpSpPr>
      <p:pic>
        <p:nvPicPr>
          <p:cNvPr id="10" name="Picture 2" descr="C:\Users\e197654\AppData\Local\Microsoft\Windows\Temporary Internet Files\Content.Outlook\NN5EXMZF\16.9 Pleaceholder.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13"/>
          <a:stretch/>
        </p:blipFill>
        <p:spPr bwMode="auto">
          <a:xfrm>
            <a:off x="0" y="418808"/>
            <a:ext cx="9144000" cy="4739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120140" y="1905017"/>
            <a:ext cx="45719" cy="6195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p:cNvSpPr>
            <a:spLocks noGrp="1"/>
          </p:cNvSpPr>
          <p:nvPr>
            <p:ph type="body" sz="quarter" idx="12" hasCustomPrompt="1"/>
          </p:nvPr>
        </p:nvSpPr>
        <p:spPr>
          <a:xfrm>
            <a:off x="1165859" y="1775331"/>
            <a:ext cx="7814629" cy="590931"/>
          </a:xfrm>
        </p:spPr>
        <p:txBody>
          <a:bodyPr wrap="square">
            <a:spAutoFit/>
          </a:bodyPr>
          <a:lstStyle>
            <a:lvl1pPr marL="0" indent="0">
              <a:buNone/>
              <a:defRPr sz="3600" b="1">
                <a:solidFill>
                  <a:schemeClr val="accent4"/>
                </a:solidFill>
                <a:latin typeface="+mj-lt"/>
              </a:defRPr>
            </a:lvl1pPr>
            <a:lvl2pPr marL="274320" indent="0">
              <a:buNone/>
              <a:defRPr/>
            </a:lvl2pPr>
            <a:lvl3pPr marL="548640" indent="0">
              <a:buNone/>
              <a:defRPr/>
            </a:lvl3pPr>
            <a:lvl4pPr marL="1371600" indent="0">
              <a:buNone/>
              <a:defRPr/>
            </a:lvl4pPr>
            <a:lvl5pPr marL="1828800" indent="0">
              <a:buNone/>
              <a:defRPr/>
            </a:lvl5pPr>
          </a:lstStyle>
          <a:p>
            <a:pPr lvl="0"/>
            <a:r>
              <a:rPr lang="en-US" dirty="0"/>
              <a:t>DIVIDER SLIDE</a:t>
            </a:r>
          </a:p>
        </p:txBody>
      </p:sp>
      <p:sp>
        <p:nvSpPr>
          <p:cNvPr id="18" name="Text Placeholder 17"/>
          <p:cNvSpPr>
            <a:spLocks noGrp="1"/>
          </p:cNvSpPr>
          <p:nvPr>
            <p:ph type="body" sz="quarter" idx="13" hasCustomPrompt="1"/>
          </p:nvPr>
        </p:nvSpPr>
        <p:spPr>
          <a:xfrm>
            <a:off x="1165859" y="2233074"/>
            <a:ext cx="7814629" cy="424732"/>
          </a:xfrm>
        </p:spPr>
        <p:txBody>
          <a:bodyPr wrap="square">
            <a:spAutoFit/>
          </a:bodyPr>
          <a:lstStyle>
            <a:lvl1pPr marL="0" indent="0">
              <a:buNone/>
              <a:defRPr sz="2400">
                <a:solidFill>
                  <a:schemeClr val="accent4"/>
                </a:solidFill>
                <a:latin typeface="+mj-lt"/>
              </a:defRPr>
            </a:lvl1pPr>
            <a:lvl2pPr marL="274320" indent="0">
              <a:buNone/>
              <a:defRPr/>
            </a:lvl2pPr>
            <a:lvl3pPr marL="548640" indent="0">
              <a:buNone/>
              <a:defRPr/>
            </a:lvl3pPr>
            <a:lvl4pPr marL="1371600" indent="0">
              <a:buNone/>
              <a:defRPr/>
            </a:lvl4pPr>
            <a:lvl5pPr marL="1828800" indent="0">
              <a:buNone/>
              <a:defRPr/>
            </a:lvl5pPr>
          </a:lstStyle>
          <a:p>
            <a:pPr lvl="0"/>
            <a:r>
              <a:rPr lang="en-US" dirty="0"/>
              <a:t>TWO LINES OF TEXT</a:t>
            </a:r>
          </a:p>
        </p:txBody>
      </p:sp>
      <p:sp>
        <p:nvSpPr>
          <p:cNvPr id="6" name="Slide Number Placeholder 2"/>
          <p:cNvSpPr>
            <a:spLocks noGrp="1"/>
          </p:cNvSpPr>
          <p:nvPr>
            <p:ph type="sldNum" sz="quarter" idx="10"/>
          </p:nvPr>
        </p:nvSpPr>
        <p:spPr>
          <a:xfrm>
            <a:off x="8643063" y="47384"/>
            <a:ext cx="335508" cy="273844"/>
          </a:xfrm>
        </p:spPr>
        <p:txBody>
          <a:bodyPr/>
          <a:lstStyle/>
          <a:p>
            <a:fld id="{9E657F1C-A335-4C92-AC2C-ACB7FB5C2D01}" type="slidenum">
              <a:rPr lang="en-US" smtClean="0"/>
              <a:pPr/>
              <a:t>‹#›</a:t>
            </a:fld>
            <a:endParaRPr lang="en-US" dirty="0"/>
          </a:p>
        </p:txBody>
      </p:sp>
    </p:spTree>
    <p:extLst>
      <p:ext uri="{BB962C8B-B14F-4D97-AF65-F5344CB8AC3E}">
        <p14:creationId xmlns:p14="http://schemas.microsoft.com/office/powerpoint/2010/main" val="595412592"/>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1 line light">
    <p:spTree>
      <p:nvGrpSpPr>
        <p:cNvPr id="1" name=""/>
        <p:cNvGrpSpPr/>
        <p:nvPr/>
      </p:nvGrpSpPr>
      <p:grpSpPr>
        <a:xfrm>
          <a:off x="0" y="0"/>
          <a:ext cx="0" cy="0"/>
          <a:chOff x="0" y="0"/>
          <a:chExt cx="0" cy="0"/>
        </a:xfrm>
      </p:grpSpPr>
      <p:pic>
        <p:nvPicPr>
          <p:cNvPr id="9" name="Picture 2" descr="C:\Users\e197654\AppData\Local\Microsoft\Windows\Temporary Internet Files\Content.Outlook\NN5EXMZF\16.9 Pleaceholder.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213"/>
          <a:stretch/>
        </p:blipFill>
        <p:spPr bwMode="auto">
          <a:xfrm>
            <a:off x="0" y="418808"/>
            <a:ext cx="9144000" cy="4739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120140" y="1905018"/>
            <a:ext cx="45719" cy="2886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p:cNvSpPr>
            <a:spLocks noGrp="1"/>
          </p:cNvSpPr>
          <p:nvPr>
            <p:ph type="body" sz="quarter" idx="12" hasCustomPrompt="1"/>
          </p:nvPr>
        </p:nvSpPr>
        <p:spPr>
          <a:xfrm>
            <a:off x="1165859" y="1775331"/>
            <a:ext cx="7814629" cy="590931"/>
          </a:xfrm>
        </p:spPr>
        <p:txBody>
          <a:bodyPr wrap="square">
            <a:spAutoFit/>
          </a:bodyPr>
          <a:lstStyle>
            <a:lvl1pPr marL="0" indent="0">
              <a:buNone/>
              <a:defRPr sz="3600" b="1">
                <a:solidFill>
                  <a:schemeClr val="accent4"/>
                </a:solidFill>
                <a:latin typeface="+mj-lt"/>
              </a:defRPr>
            </a:lvl1pPr>
            <a:lvl2pPr marL="274320" indent="0">
              <a:buNone/>
              <a:defRPr/>
            </a:lvl2pPr>
            <a:lvl3pPr marL="548640" indent="0">
              <a:buNone/>
              <a:defRPr/>
            </a:lvl3pPr>
            <a:lvl4pPr marL="1371600" indent="0">
              <a:buNone/>
              <a:defRPr/>
            </a:lvl4pPr>
            <a:lvl5pPr marL="1828800" indent="0">
              <a:buNone/>
              <a:defRPr/>
            </a:lvl5pPr>
          </a:lstStyle>
          <a:p>
            <a:pPr lvl="0"/>
            <a:r>
              <a:rPr lang="en-US" dirty="0"/>
              <a:t>DIVIDER SLIDE – ONE LINE OF TEXT</a:t>
            </a:r>
          </a:p>
        </p:txBody>
      </p:sp>
      <p:sp>
        <p:nvSpPr>
          <p:cNvPr id="5" name="Slide Number Placeholder 2"/>
          <p:cNvSpPr>
            <a:spLocks noGrp="1"/>
          </p:cNvSpPr>
          <p:nvPr>
            <p:ph type="sldNum" sz="quarter" idx="10"/>
          </p:nvPr>
        </p:nvSpPr>
        <p:spPr>
          <a:xfrm>
            <a:off x="8643063" y="47384"/>
            <a:ext cx="335508" cy="273844"/>
          </a:xfrm>
        </p:spPr>
        <p:txBody>
          <a:bodyPr/>
          <a:lstStyle/>
          <a:p>
            <a:fld id="{9E657F1C-A335-4C92-AC2C-ACB7FB5C2D01}" type="slidenum">
              <a:rPr lang="en-US" smtClean="0"/>
              <a:pPr/>
              <a:t>‹#›</a:t>
            </a:fld>
            <a:endParaRPr lang="en-US" dirty="0"/>
          </a:p>
        </p:txBody>
      </p:sp>
    </p:spTree>
    <p:extLst>
      <p:ext uri="{BB962C8B-B14F-4D97-AF65-F5344CB8AC3E}">
        <p14:creationId xmlns:p14="http://schemas.microsoft.com/office/powerpoint/2010/main" val="25069650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Bullet Lis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2" y="421025"/>
            <a:ext cx="8716556" cy="477054"/>
          </a:xfrm>
        </p:spPr>
        <p:txBody>
          <a:bodyPr/>
          <a:lstStyle>
            <a:lvl1pPr>
              <a:defRPr>
                <a:solidFill>
                  <a:schemeClr val="accent4"/>
                </a:solidFill>
              </a:defRPr>
            </a:lvl1pPr>
          </a:lstStyle>
          <a:p>
            <a:r>
              <a:rPr lang="en-US" dirty="0"/>
              <a:t>CLICK TO EDIT TEXT (ALL CAPS/BOLD)</a:t>
            </a:r>
          </a:p>
        </p:txBody>
      </p:sp>
      <p:sp>
        <p:nvSpPr>
          <p:cNvPr id="3" name="Slide Number Placeholder 2"/>
          <p:cNvSpPr>
            <a:spLocks noGrp="1"/>
          </p:cNvSpPr>
          <p:nvPr>
            <p:ph type="sldNum" sz="quarter" idx="10"/>
          </p:nvPr>
        </p:nvSpPr>
        <p:spPr/>
        <p:txBody>
          <a:bodyPr/>
          <a:lstStyle/>
          <a:p>
            <a:fld id="{9E657F1C-A335-4C92-AC2C-ACB7FB5C2D01}" type="slidenum">
              <a:rPr lang="en-US" smtClean="0"/>
              <a:pPr/>
              <a:t>‹#›</a:t>
            </a:fld>
            <a:endParaRPr lang="en-US" dirty="0"/>
          </a:p>
        </p:txBody>
      </p:sp>
      <p:sp>
        <p:nvSpPr>
          <p:cNvPr id="5" name="Text Placeholder 4"/>
          <p:cNvSpPr>
            <a:spLocks noGrp="1"/>
          </p:cNvSpPr>
          <p:nvPr>
            <p:ph type="body" sz="quarter" idx="11" hasCustomPrompt="1"/>
          </p:nvPr>
        </p:nvSpPr>
        <p:spPr>
          <a:xfrm>
            <a:off x="174081" y="1200151"/>
            <a:ext cx="8804490" cy="3613149"/>
          </a:xfrm>
        </p:spPr>
        <p:txBody>
          <a:bodyPr>
            <a:normAutofit/>
          </a:bodyPr>
          <a:lstStyle>
            <a:lvl1pPr>
              <a:buClr>
                <a:srgbClr val="0070C0"/>
              </a:buClr>
              <a:defRPr sz="2200">
                <a:solidFill>
                  <a:schemeClr val="accent4"/>
                </a:solidFill>
              </a:defRPr>
            </a:lvl1pPr>
            <a:lvl2pPr>
              <a:buClr>
                <a:schemeClr val="accent5">
                  <a:lumMod val="50000"/>
                  <a:lumOff val="50000"/>
                </a:schemeClr>
              </a:buClr>
              <a:defRPr sz="2000">
                <a:solidFill>
                  <a:schemeClr val="accent4"/>
                </a:solidFill>
              </a:defRPr>
            </a:lvl2pPr>
            <a:lvl3pPr marL="822960" indent="-274320">
              <a:buClr>
                <a:schemeClr val="accent5">
                  <a:lumMod val="50000"/>
                  <a:lumOff val="50000"/>
                </a:schemeClr>
              </a:buClr>
              <a:buFont typeface="Arial" panose="020B0604020202020204" pitchFamily="34" charset="0"/>
              <a:buChar char="•"/>
              <a:defRPr sz="1800" baseline="0">
                <a:solidFill>
                  <a:schemeClr val="accent4"/>
                </a:solidFill>
              </a:defRPr>
            </a:lvl3pPr>
            <a:lvl4pPr marL="1097280" marR="0" indent="-27432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097280" marR="0" indent="-27432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lvl="0"/>
            <a:r>
              <a:rPr lang="en-US" dirty="0"/>
              <a:t>Click to edit text</a:t>
            </a:r>
          </a:p>
          <a:p>
            <a:pPr lvl="1"/>
            <a:r>
              <a:rPr lang="en-US" dirty="0"/>
              <a:t>Second level</a:t>
            </a:r>
          </a:p>
          <a:p>
            <a:pPr lvl="2"/>
            <a:r>
              <a:rPr lang="en-US" dirty="0"/>
              <a:t>Third level</a:t>
            </a:r>
          </a:p>
          <a:p>
            <a:pPr lvl="2"/>
            <a:r>
              <a:rPr lang="en-US" dirty="0"/>
              <a:t>Fourth level</a:t>
            </a:r>
          </a:p>
          <a:p>
            <a:pPr lvl="2"/>
            <a:r>
              <a:rPr lang="en-US" dirty="0"/>
              <a:t>Fifth level</a:t>
            </a:r>
          </a:p>
        </p:txBody>
      </p:sp>
    </p:spTree>
    <p:extLst>
      <p:ext uri="{BB962C8B-B14F-4D97-AF65-F5344CB8AC3E}">
        <p14:creationId xmlns:p14="http://schemas.microsoft.com/office/powerpoint/2010/main" val="425500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Tex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4082" y="421025"/>
            <a:ext cx="8712744" cy="477054"/>
          </a:xfrm>
        </p:spPr>
        <p:txBody>
          <a:bodyPr/>
          <a:lstStyle>
            <a:lvl1pPr>
              <a:defRPr/>
            </a:lvl1pPr>
          </a:lstStyle>
          <a:p>
            <a:r>
              <a:rPr lang="en-US" dirty="0"/>
              <a:t>CLICK TO EDIT TEXT (ALL CAPS/BOLD)</a:t>
            </a:r>
          </a:p>
        </p:txBody>
      </p:sp>
      <p:sp>
        <p:nvSpPr>
          <p:cNvPr id="3" name="Slide Number Placeholder 2"/>
          <p:cNvSpPr>
            <a:spLocks noGrp="1"/>
          </p:cNvSpPr>
          <p:nvPr>
            <p:ph type="sldNum" sz="quarter" idx="10"/>
          </p:nvPr>
        </p:nvSpPr>
        <p:spPr/>
        <p:txBody>
          <a:bodyPr/>
          <a:lstStyle/>
          <a:p>
            <a:fld id="{9E657F1C-A335-4C92-AC2C-ACB7FB5C2D01}" type="slidenum">
              <a:rPr lang="en-US" smtClean="0"/>
              <a:pPr/>
              <a:t>‹#›</a:t>
            </a:fld>
            <a:endParaRPr lang="en-US" dirty="0"/>
          </a:p>
        </p:txBody>
      </p:sp>
      <p:sp>
        <p:nvSpPr>
          <p:cNvPr id="5" name="Text Placeholder 4"/>
          <p:cNvSpPr>
            <a:spLocks noGrp="1"/>
          </p:cNvSpPr>
          <p:nvPr>
            <p:ph type="body" sz="quarter" idx="11" hasCustomPrompt="1"/>
          </p:nvPr>
        </p:nvSpPr>
        <p:spPr>
          <a:xfrm>
            <a:off x="174081" y="1200150"/>
            <a:ext cx="8809582" cy="3595687"/>
          </a:xfrm>
        </p:spPr>
        <p:txBody>
          <a:bodyPr>
            <a:normAutofit/>
          </a:bodyPr>
          <a:lstStyle>
            <a:lvl1pPr marL="0" indent="0">
              <a:buFontTx/>
              <a:buNone/>
              <a:defRPr sz="2200">
                <a:solidFill>
                  <a:schemeClr val="accent4"/>
                </a:solidFill>
                <a:latin typeface="+mj-lt"/>
              </a:defRPr>
            </a:lvl1pPr>
            <a:lvl2pPr marL="274320" indent="0">
              <a:buFontTx/>
              <a:buNone/>
              <a:defRPr/>
            </a:lvl2pPr>
            <a:lvl3pPr marL="548640" indent="0">
              <a:buFontTx/>
              <a:buNone/>
              <a:defRPr/>
            </a:lvl3pPr>
            <a:lvl4pPr marL="1371600" indent="0">
              <a:buFontTx/>
              <a:buNone/>
              <a:defRPr/>
            </a:lvl4pPr>
            <a:lvl5pPr marL="1828800" indent="0">
              <a:buFontTx/>
              <a:buNone/>
              <a:defRPr/>
            </a:lvl5pPr>
          </a:lstStyle>
          <a:p>
            <a:pPr lvl="0"/>
            <a:r>
              <a:rPr lang="en-US" dirty="0"/>
              <a:t>Click to edit text</a:t>
            </a:r>
          </a:p>
        </p:txBody>
      </p:sp>
    </p:spTree>
    <p:extLst>
      <p:ext uri="{BB962C8B-B14F-4D97-AF65-F5344CB8AC3E}">
        <p14:creationId xmlns:p14="http://schemas.microsoft.com/office/powerpoint/2010/main" val="59937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accent4"/>
                </a:solidFill>
              </a:defRPr>
            </a:lvl1pPr>
          </a:lstStyle>
          <a:p>
            <a:r>
              <a:rPr lang="en-US" dirty="0"/>
              <a:t>CLICK TO EDIT TEXT (ALL CAPS/BOLD)</a:t>
            </a:r>
          </a:p>
        </p:txBody>
      </p:sp>
      <p:sp>
        <p:nvSpPr>
          <p:cNvPr id="3" name="Slide Number Placeholder 2"/>
          <p:cNvSpPr>
            <a:spLocks noGrp="1"/>
          </p:cNvSpPr>
          <p:nvPr>
            <p:ph type="sldNum" sz="quarter" idx="10"/>
          </p:nvPr>
        </p:nvSpPr>
        <p:spPr/>
        <p:txBody>
          <a:bodyPr/>
          <a:lstStyle/>
          <a:p>
            <a:fld id="{9E657F1C-A335-4C92-AC2C-ACB7FB5C2D01}" type="slidenum">
              <a:rPr lang="en-US" smtClean="0"/>
              <a:pPr/>
              <a:t>‹#›</a:t>
            </a:fld>
            <a:endParaRPr lang="en-US" dirty="0"/>
          </a:p>
        </p:txBody>
      </p:sp>
    </p:spTree>
    <p:extLst>
      <p:ext uri="{BB962C8B-B14F-4D97-AF65-F5344CB8AC3E}">
        <p14:creationId xmlns:p14="http://schemas.microsoft.com/office/powerpoint/2010/main" val="122574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l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E657F1C-A335-4C92-AC2C-ACB7FB5C2D01}" type="slidenum">
              <a:rPr lang="en-US" smtClean="0"/>
              <a:pPr/>
              <a:t>‹#›</a:t>
            </a:fld>
            <a:endParaRPr lang="en-US" dirty="0"/>
          </a:p>
        </p:txBody>
      </p:sp>
    </p:spTree>
    <p:extLst>
      <p:ext uri="{BB962C8B-B14F-4D97-AF65-F5344CB8AC3E}">
        <p14:creationId xmlns:p14="http://schemas.microsoft.com/office/powerpoint/2010/main" val="108501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129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4082" y="421025"/>
            <a:ext cx="8712744" cy="477054"/>
          </a:xfrm>
          <a:prstGeom prst="rect">
            <a:avLst/>
          </a:prstGeom>
        </p:spPr>
        <p:txBody>
          <a:bodyPr vert="horz" wrap="square" lIns="91440" tIns="45720" rIns="91440" bIns="45720" rtlCol="0" anchor="t">
            <a:spAutoFit/>
          </a:bodyPr>
          <a:lstStyle/>
          <a:p>
            <a:r>
              <a:rPr lang="en-US" dirty="0"/>
              <a:t>CLICK TO EDIT TEXT (ALL CAPS/BOLD)</a:t>
            </a:r>
          </a:p>
        </p:txBody>
      </p:sp>
      <p:sp>
        <p:nvSpPr>
          <p:cNvPr id="3" name="Text Placeholder 2"/>
          <p:cNvSpPr>
            <a:spLocks noGrp="1"/>
          </p:cNvSpPr>
          <p:nvPr>
            <p:ph type="body" idx="1"/>
          </p:nvPr>
        </p:nvSpPr>
        <p:spPr>
          <a:xfrm>
            <a:off x="174080" y="1200150"/>
            <a:ext cx="8804491" cy="3590213"/>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643063" y="47384"/>
            <a:ext cx="335508" cy="273844"/>
          </a:xfrm>
          <a:prstGeom prst="rect">
            <a:avLst/>
          </a:prstGeom>
        </p:spPr>
        <p:txBody>
          <a:bodyPr vert="horz" lIns="91440" tIns="45720" rIns="91440" bIns="45720" rtlCol="0" anchor="ctr"/>
          <a:lstStyle>
            <a:lvl1pPr algn="r">
              <a:defRPr sz="700">
                <a:solidFill>
                  <a:schemeClr val="accent5">
                    <a:lumMod val="50000"/>
                    <a:lumOff val="50000"/>
                  </a:schemeClr>
                </a:solidFill>
                <a:latin typeface="+mj-lt"/>
              </a:defRPr>
            </a:lvl1pPr>
          </a:lstStyle>
          <a:p>
            <a:fld id="{9E657F1C-A335-4C92-AC2C-ACB7FB5C2D01}" type="slidenum">
              <a:rPr lang="en-US" smtClean="0"/>
              <a:pPr/>
              <a:t>‹#›</a:t>
            </a:fld>
            <a:endParaRPr lang="en-US" dirty="0"/>
          </a:p>
        </p:txBody>
      </p:sp>
      <p:cxnSp>
        <p:nvCxnSpPr>
          <p:cNvPr id="5" name="Straight Connector 4"/>
          <p:cNvCxnSpPr/>
          <p:nvPr/>
        </p:nvCxnSpPr>
        <p:spPr>
          <a:xfrm>
            <a:off x="277545" y="292033"/>
            <a:ext cx="8593323" cy="0"/>
          </a:xfrm>
          <a:prstGeom prst="line">
            <a:avLst/>
          </a:prstGeom>
          <a:ln w="9525">
            <a:solidFill>
              <a:schemeClr val="accent4">
                <a:lumMod val="40000"/>
                <a:lumOff val="60000"/>
                <a:alpha val="61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6529558" y="4848955"/>
            <a:ext cx="23622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defRPr/>
            </a:pPr>
            <a:r>
              <a:rPr lang="en-US" sz="700" dirty="0">
                <a:solidFill>
                  <a:schemeClr val="accent5">
                    <a:lumMod val="50000"/>
                    <a:lumOff val="50000"/>
                  </a:schemeClr>
                </a:solidFill>
                <a:latin typeface="+mj-lt"/>
                <a:cs typeface="Trade Gothic LT Std" charset="0"/>
              </a:rPr>
              <a:t>©2020 Desert Sand Oil &amp; Gas LLC.  All rights reserved.</a:t>
            </a:r>
          </a:p>
        </p:txBody>
      </p:sp>
      <p:pic>
        <p:nvPicPr>
          <p:cNvPr id="12" name="Picture 11">
            <a:extLst>
              <a:ext uri="{FF2B5EF4-FFF2-40B4-BE49-F238E27FC236}">
                <a16:creationId xmlns:a16="http://schemas.microsoft.com/office/drawing/2014/main" id="{07987F32-7AA7-47E9-9E9A-D373F93A8BEC}"/>
              </a:ext>
            </a:extLst>
          </p:cNvPr>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65429" y="0"/>
            <a:ext cx="469991" cy="273845"/>
          </a:xfrm>
          <a:prstGeom prst="rect">
            <a:avLst/>
          </a:prstGeom>
          <a:noFill/>
        </p:spPr>
      </p:pic>
    </p:spTree>
    <p:extLst>
      <p:ext uri="{BB962C8B-B14F-4D97-AF65-F5344CB8AC3E}">
        <p14:creationId xmlns:p14="http://schemas.microsoft.com/office/powerpoint/2010/main" val="4029869796"/>
      </p:ext>
    </p:extLst>
  </p:cSld>
  <p:clrMap bg1="lt1" tx1="dk1" bg2="lt2" tx2="dk2" accent1="accent1" accent2="accent2" accent3="accent3" accent4="accent4" accent5="accent5" accent6="accent6" hlink="hlink" folHlink="folHlink"/>
  <p:sldLayoutIdLst>
    <p:sldLayoutId id="2147483661" r:id="rId1"/>
    <p:sldLayoutId id="2147483653" r:id="rId2"/>
    <p:sldLayoutId id="2147483680" r:id="rId3"/>
    <p:sldLayoutId id="2147483681" r:id="rId4"/>
    <p:sldLayoutId id="2147483655" r:id="rId5"/>
    <p:sldLayoutId id="2147483656" r:id="rId6"/>
    <p:sldLayoutId id="2147483651" r:id="rId7"/>
    <p:sldLayoutId id="2147483652" r:id="rId8"/>
    <p:sldLayoutId id="2147483695" r:id="rId9"/>
  </p:sldLayoutIdLst>
  <p:hf hdr="0" ftr="0" dt="0"/>
  <p:txStyles>
    <p:titleStyle>
      <a:lvl1pPr algn="l" defTabSz="914400" rtl="0" eaLnBrk="1" latinLnBrk="0" hangingPunct="1">
        <a:lnSpc>
          <a:spcPts val="3000"/>
        </a:lnSpc>
        <a:spcBef>
          <a:spcPct val="0"/>
        </a:spcBef>
        <a:buNone/>
        <a:defRPr sz="2800" b="1" kern="1200">
          <a:solidFill>
            <a:schemeClr val="accent4"/>
          </a:solidFill>
          <a:latin typeface="+mj-lt"/>
          <a:ea typeface="+mj-ea"/>
          <a:cs typeface="+mj-cs"/>
        </a:defRPr>
      </a:lvl1pPr>
    </p:titleStyle>
    <p:bodyStyle>
      <a:lvl1pPr marL="274320" indent="-274320" algn="l" defTabSz="914400" rtl="0" eaLnBrk="1" latinLnBrk="0" hangingPunct="1">
        <a:lnSpc>
          <a:spcPct val="90000"/>
        </a:lnSpc>
        <a:spcBef>
          <a:spcPts val="600"/>
        </a:spcBef>
        <a:buClr>
          <a:schemeClr val="accent3">
            <a:lumMod val="75000"/>
          </a:schemeClr>
        </a:buClr>
        <a:buFont typeface="Wingdings" panose="05000000000000000000" pitchFamily="2" charset="2"/>
        <a:buChar char="§"/>
        <a:defRPr sz="2200" kern="1200">
          <a:solidFill>
            <a:schemeClr val="accent4"/>
          </a:solidFill>
          <a:latin typeface="+mj-lt"/>
          <a:ea typeface="+mn-ea"/>
          <a:cs typeface="+mn-cs"/>
        </a:defRPr>
      </a:lvl1pPr>
      <a:lvl2pPr marL="548640" indent="-274320" algn="l" defTabSz="914400" rtl="0" eaLnBrk="1" latinLnBrk="0" hangingPunct="1">
        <a:lnSpc>
          <a:spcPct val="90000"/>
        </a:lnSpc>
        <a:spcBef>
          <a:spcPts val="600"/>
        </a:spcBef>
        <a:buClr>
          <a:schemeClr val="accent4"/>
        </a:buClr>
        <a:buFont typeface="Arial" panose="020B0604020202020204" pitchFamily="34" charset="0"/>
        <a:buChar char="–"/>
        <a:defRPr sz="2000" kern="1200">
          <a:solidFill>
            <a:schemeClr val="accent4"/>
          </a:solidFill>
          <a:latin typeface="+mj-lt"/>
          <a:ea typeface="+mn-ea"/>
          <a:cs typeface="+mn-cs"/>
        </a:defRPr>
      </a:lvl2pPr>
      <a:lvl3pPr marL="822960" indent="-274320" algn="l" defTabSz="914400" rtl="0" eaLnBrk="1" latinLnBrk="0" hangingPunct="1">
        <a:lnSpc>
          <a:spcPct val="90000"/>
        </a:lnSpc>
        <a:spcBef>
          <a:spcPts val="600"/>
        </a:spcBef>
        <a:buClr>
          <a:schemeClr val="accent4"/>
        </a:buClr>
        <a:buFont typeface="Arial" panose="020B0604020202020204" pitchFamily="34" charset="0"/>
        <a:buChar char="•"/>
        <a:defRPr sz="1800" kern="1200">
          <a:solidFill>
            <a:schemeClr val="accent4"/>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TV NordEF Regular" pitchFamily="50"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TV NordEF Regular" pitchFamily="50"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petronebra.com" TargetMode="External"/><Relationship Id="rId2" Type="http://schemas.openxmlformats.org/officeDocument/2006/relationships/hyperlink" Target="mailto:Sales@petronebra.com" TargetMode="Externa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hyperlink" Target="http://www.petronebra.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mailto:ahmed.ateya@petronebra.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89701D-DF16-407E-A5F8-F7A104E98CEA}"/>
              </a:ext>
            </a:extLst>
          </p:cNvPr>
          <p:cNvSpPr>
            <a:spLocks noGrp="1"/>
          </p:cNvSpPr>
          <p:nvPr>
            <p:ph type="body" sz="quarter" idx="15"/>
          </p:nvPr>
        </p:nvSpPr>
        <p:spPr/>
        <p:txBody>
          <a:bodyPr/>
          <a:lstStyle/>
          <a:p>
            <a:endParaRPr lang="en-GB" dirty="0"/>
          </a:p>
        </p:txBody>
      </p:sp>
      <p:sp>
        <p:nvSpPr>
          <p:cNvPr id="7" name="Text Placeholder 6">
            <a:extLst>
              <a:ext uri="{FF2B5EF4-FFF2-40B4-BE49-F238E27FC236}">
                <a16:creationId xmlns:a16="http://schemas.microsoft.com/office/drawing/2014/main" id="{6A98BEDC-11D0-4E9E-A838-1A4F007D7C89}"/>
              </a:ext>
            </a:extLst>
          </p:cNvPr>
          <p:cNvSpPr>
            <a:spLocks noGrp="1"/>
          </p:cNvSpPr>
          <p:nvPr>
            <p:ph type="body" sz="quarter" idx="23"/>
          </p:nvPr>
        </p:nvSpPr>
        <p:spPr>
          <a:xfrm>
            <a:off x="468893" y="2400846"/>
            <a:ext cx="3960000" cy="717248"/>
          </a:xfrm>
        </p:spPr>
        <p:txBody>
          <a:bodyPr/>
          <a:lstStyle/>
          <a:p>
            <a:r>
              <a:rPr lang="en-GB" sz="1050" dirty="0"/>
              <a:t>Main) </a:t>
            </a:r>
            <a:r>
              <a:rPr lang="en-GB" dirty="0"/>
              <a:t>+</a:t>
            </a:r>
            <a:r>
              <a:rPr lang="en-GB" sz="1000" dirty="0"/>
              <a:t>20.2.25179854</a:t>
            </a:r>
            <a:r>
              <a:rPr lang="en-GB" sz="1050" dirty="0"/>
              <a:t>│(Fax) </a:t>
            </a:r>
            <a:r>
              <a:rPr lang="en-GB" dirty="0"/>
              <a:t>+</a:t>
            </a:r>
            <a:r>
              <a:rPr lang="en-GB" sz="1050" dirty="0"/>
              <a:t>20.2.25179389</a:t>
            </a:r>
          </a:p>
          <a:p>
            <a:r>
              <a:rPr lang="en-GB" sz="1050" dirty="0">
                <a:hlinkClick r:id="rId2"/>
              </a:rPr>
              <a:t>Sales@petronebra.com</a:t>
            </a:r>
            <a:endParaRPr lang="en-GB" sz="1050" dirty="0"/>
          </a:p>
          <a:p>
            <a:r>
              <a:rPr lang="en-GB" sz="1050" dirty="0">
                <a:hlinkClick r:id="rId3"/>
              </a:rPr>
              <a:t>info@petronebra.com</a:t>
            </a:r>
            <a:r>
              <a:rPr lang="en-GB" sz="1050" dirty="0"/>
              <a:t> </a:t>
            </a:r>
          </a:p>
        </p:txBody>
      </p:sp>
      <p:sp>
        <p:nvSpPr>
          <p:cNvPr id="6" name="Text Placeholder 5">
            <a:extLst>
              <a:ext uri="{FF2B5EF4-FFF2-40B4-BE49-F238E27FC236}">
                <a16:creationId xmlns:a16="http://schemas.microsoft.com/office/drawing/2014/main" id="{243369DB-FA56-4733-9CD2-5CEBB74FB20D}"/>
              </a:ext>
            </a:extLst>
          </p:cNvPr>
          <p:cNvSpPr>
            <a:spLocks noGrp="1"/>
          </p:cNvSpPr>
          <p:nvPr>
            <p:ph type="body" sz="quarter" idx="22"/>
          </p:nvPr>
        </p:nvSpPr>
        <p:spPr>
          <a:xfrm>
            <a:off x="475343" y="3040395"/>
            <a:ext cx="3953550" cy="286120"/>
          </a:xfrm>
        </p:spPr>
        <p:txBody>
          <a:bodyPr/>
          <a:lstStyle/>
          <a:p>
            <a:r>
              <a:rPr lang="en-GB" dirty="0">
                <a:hlinkClick r:id="rId4"/>
              </a:rPr>
              <a:t>www.petronebra.com</a:t>
            </a:r>
            <a:r>
              <a:rPr lang="en-GB" dirty="0"/>
              <a:t> </a:t>
            </a:r>
          </a:p>
        </p:txBody>
      </p:sp>
      <p:sp>
        <p:nvSpPr>
          <p:cNvPr id="5" name="Text Placeholder 4">
            <a:extLst>
              <a:ext uri="{FF2B5EF4-FFF2-40B4-BE49-F238E27FC236}">
                <a16:creationId xmlns:a16="http://schemas.microsoft.com/office/drawing/2014/main" id="{EBAACF8F-3A2F-4EAB-B109-451A05E33299}"/>
              </a:ext>
            </a:extLst>
          </p:cNvPr>
          <p:cNvSpPr>
            <a:spLocks noGrp="1"/>
          </p:cNvSpPr>
          <p:nvPr>
            <p:ph type="body" sz="quarter" idx="16"/>
          </p:nvPr>
        </p:nvSpPr>
        <p:spPr/>
        <p:txBody>
          <a:bodyPr/>
          <a:lstStyle/>
          <a:p>
            <a:endParaRPr lang="en-GB" dirty="0"/>
          </a:p>
        </p:txBody>
      </p:sp>
      <p:sp>
        <p:nvSpPr>
          <p:cNvPr id="3" name="Slide Number Placeholder 2">
            <a:extLst>
              <a:ext uri="{FF2B5EF4-FFF2-40B4-BE49-F238E27FC236}">
                <a16:creationId xmlns:a16="http://schemas.microsoft.com/office/drawing/2014/main" id="{E8C5CE66-F766-4E2B-8A7A-E7AD922A1AA4}"/>
              </a:ext>
            </a:extLst>
          </p:cNvPr>
          <p:cNvSpPr>
            <a:spLocks noGrp="1"/>
          </p:cNvSpPr>
          <p:nvPr>
            <p:ph type="sldNum" sz="quarter" idx="4294967295"/>
          </p:nvPr>
        </p:nvSpPr>
        <p:spPr>
          <a:xfrm>
            <a:off x="8807450" y="47625"/>
            <a:ext cx="336550" cy="273050"/>
          </a:xfrm>
        </p:spPr>
        <p:txBody>
          <a:bodyPr/>
          <a:lstStyle/>
          <a:p>
            <a:fld id="{9E657F1C-A335-4C92-AC2C-ACB7FB5C2D01}" type="slidenum">
              <a:rPr lang="en-US" smtClean="0"/>
              <a:pPr/>
              <a:t>0</a:t>
            </a:fld>
            <a:endParaRPr lang="en-US" dirty="0"/>
          </a:p>
        </p:txBody>
      </p:sp>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343" y="699370"/>
            <a:ext cx="3953550" cy="1701476"/>
          </a:xfrm>
          <a:prstGeom prst="rect">
            <a:avLst/>
          </a:prstGeom>
          <a:noFill/>
          <a:ln>
            <a:noFill/>
          </a:ln>
        </p:spPr>
      </p:pic>
    </p:spTree>
    <p:extLst>
      <p:ext uri="{BB962C8B-B14F-4D97-AF65-F5344CB8AC3E}">
        <p14:creationId xmlns:p14="http://schemas.microsoft.com/office/powerpoint/2010/main" val="25120668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861774"/>
          </a:xfrm>
        </p:spPr>
        <p:txBody>
          <a:bodyPr/>
          <a:lstStyle/>
          <a:p>
            <a:r>
              <a:rPr lang="en-US" sz="2400" b="0" dirty="0">
                <a:solidFill>
                  <a:schemeClr val="accent3"/>
                </a:solidFill>
                <a:latin typeface="Arial" panose="020B0604020202020204" pitchFamily="34" charset="0"/>
                <a:cs typeface="Arial" panose="020B0604020202020204" pitchFamily="34" charset="0"/>
              </a:rPr>
              <a:t>- Down Hole Completion.</a:t>
            </a:r>
            <a:br>
              <a:rPr lang="en-US" i="1" dirty="0">
                <a:solidFill>
                  <a:schemeClr val="tx1"/>
                </a:solidFill>
                <a:latin typeface="Arial" panose="020B0604020202020204" pitchFamily="34" charset="0"/>
                <a:cs typeface="Arial" panose="020B0604020202020204" pitchFamily="34" charset="0"/>
              </a:rPr>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257174" y="851912"/>
            <a:ext cx="4378462" cy="2144016"/>
          </a:xfrm>
          <a:prstGeom prst="rect">
            <a:avLst/>
          </a:prstGeom>
        </p:spPr>
      </p:pic>
      <p:pic>
        <p:nvPicPr>
          <p:cNvPr id="5" name="Picture 4"/>
          <p:cNvPicPr>
            <a:picLocks noChangeAspect="1"/>
          </p:cNvPicPr>
          <p:nvPr/>
        </p:nvPicPr>
        <p:blipFill>
          <a:blip r:embed="rId3"/>
          <a:stretch>
            <a:fillRect/>
          </a:stretch>
        </p:blipFill>
        <p:spPr>
          <a:xfrm>
            <a:off x="4545658" y="802384"/>
            <a:ext cx="4424260" cy="2144016"/>
          </a:xfrm>
          <a:prstGeom prst="rect">
            <a:avLst/>
          </a:prstGeom>
        </p:spPr>
      </p:pic>
      <p:pic>
        <p:nvPicPr>
          <p:cNvPr id="6" name="Picture 5">
            <a:extLst>
              <a:ext uri="{FF2B5EF4-FFF2-40B4-BE49-F238E27FC236}">
                <a16:creationId xmlns:a16="http://schemas.microsoft.com/office/drawing/2014/main" id="{974FDC0A-02C4-4F8C-88F6-68A2A26E0371}"/>
              </a:ext>
            </a:extLst>
          </p:cNvPr>
          <p:cNvPicPr>
            <a:picLocks noChangeAspect="1"/>
          </p:cNvPicPr>
          <p:nvPr/>
        </p:nvPicPr>
        <p:blipFill>
          <a:blip r:embed="rId4"/>
          <a:stretch>
            <a:fillRect/>
          </a:stretch>
        </p:blipFill>
        <p:spPr>
          <a:xfrm>
            <a:off x="165429" y="2940710"/>
            <a:ext cx="4360773" cy="2144016"/>
          </a:xfrm>
          <a:prstGeom prst="rect">
            <a:avLst/>
          </a:prstGeom>
        </p:spPr>
      </p:pic>
      <p:pic>
        <p:nvPicPr>
          <p:cNvPr id="7" name="Picture 6">
            <a:extLst>
              <a:ext uri="{FF2B5EF4-FFF2-40B4-BE49-F238E27FC236}">
                <a16:creationId xmlns:a16="http://schemas.microsoft.com/office/drawing/2014/main" id="{9724A39B-CEBC-4F13-8726-4C66DD7ED31E}"/>
              </a:ext>
            </a:extLst>
          </p:cNvPr>
          <p:cNvPicPr>
            <a:picLocks noChangeAspect="1"/>
          </p:cNvPicPr>
          <p:nvPr/>
        </p:nvPicPr>
        <p:blipFill>
          <a:blip r:embed="rId5"/>
          <a:stretch>
            <a:fillRect/>
          </a:stretch>
        </p:blipFill>
        <p:spPr>
          <a:xfrm>
            <a:off x="4589691" y="2940711"/>
            <a:ext cx="4388880" cy="2144016"/>
          </a:xfrm>
          <a:prstGeom prst="rect">
            <a:avLst/>
          </a:prstGeom>
        </p:spPr>
      </p:pic>
    </p:spTree>
    <p:extLst>
      <p:ext uri="{BB962C8B-B14F-4D97-AF65-F5344CB8AC3E}">
        <p14:creationId xmlns:p14="http://schemas.microsoft.com/office/powerpoint/2010/main" val="2470518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861774"/>
          </a:xfrm>
        </p:spPr>
        <p:txBody>
          <a:bodyPr/>
          <a:lstStyle/>
          <a:p>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10</a:t>
            </a:fld>
            <a:endParaRPr lang="en-US" dirty="0"/>
          </a:p>
        </p:txBody>
      </p:sp>
      <p:pic>
        <p:nvPicPr>
          <p:cNvPr id="4" name="Picture 3"/>
          <p:cNvPicPr>
            <a:picLocks noChangeAspect="1"/>
          </p:cNvPicPr>
          <p:nvPr/>
        </p:nvPicPr>
        <p:blipFill>
          <a:blip r:embed="rId2"/>
          <a:stretch>
            <a:fillRect/>
          </a:stretch>
        </p:blipFill>
        <p:spPr>
          <a:xfrm>
            <a:off x="185756" y="421025"/>
            <a:ext cx="4276810" cy="2150726"/>
          </a:xfrm>
          <a:prstGeom prst="rect">
            <a:avLst/>
          </a:prstGeom>
        </p:spPr>
      </p:pic>
      <p:pic>
        <p:nvPicPr>
          <p:cNvPr id="5" name="Picture 4"/>
          <p:cNvPicPr>
            <a:picLocks noChangeAspect="1"/>
          </p:cNvPicPr>
          <p:nvPr/>
        </p:nvPicPr>
        <p:blipFill>
          <a:blip r:embed="rId3"/>
          <a:stretch>
            <a:fillRect/>
          </a:stretch>
        </p:blipFill>
        <p:spPr>
          <a:xfrm>
            <a:off x="4462566" y="371555"/>
            <a:ext cx="4424260" cy="2200195"/>
          </a:xfrm>
          <a:prstGeom prst="rect">
            <a:avLst/>
          </a:prstGeom>
        </p:spPr>
      </p:pic>
      <p:pic>
        <p:nvPicPr>
          <p:cNvPr id="6" name="Picture 5">
            <a:extLst>
              <a:ext uri="{FF2B5EF4-FFF2-40B4-BE49-F238E27FC236}">
                <a16:creationId xmlns:a16="http://schemas.microsoft.com/office/drawing/2014/main" id="{95A8D6FA-C77C-4773-B8DB-FE0A1D9A3D84}"/>
              </a:ext>
            </a:extLst>
          </p:cNvPr>
          <p:cNvPicPr>
            <a:picLocks noChangeAspect="1"/>
          </p:cNvPicPr>
          <p:nvPr/>
        </p:nvPicPr>
        <p:blipFill>
          <a:blip r:embed="rId4"/>
          <a:stretch>
            <a:fillRect/>
          </a:stretch>
        </p:blipFill>
        <p:spPr>
          <a:xfrm>
            <a:off x="185756" y="2666848"/>
            <a:ext cx="4276810" cy="2264331"/>
          </a:xfrm>
          <a:prstGeom prst="rect">
            <a:avLst/>
          </a:prstGeom>
        </p:spPr>
      </p:pic>
      <p:pic>
        <p:nvPicPr>
          <p:cNvPr id="7" name="Picture 6">
            <a:extLst>
              <a:ext uri="{FF2B5EF4-FFF2-40B4-BE49-F238E27FC236}">
                <a16:creationId xmlns:a16="http://schemas.microsoft.com/office/drawing/2014/main" id="{16C511D3-40C4-4A9D-B7F0-8585942D48BB}"/>
              </a:ext>
            </a:extLst>
          </p:cNvPr>
          <p:cNvPicPr>
            <a:picLocks noChangeAspect="1"/>
          </p:cNvPicPr>
          <p:nvPr/>
        </p:nvPicPr>
        <p:blipFill>
          <a:blip r:embed="rId5"/>
          <a:stretch>
            <a:fillRect/>
          </a:stretch>
        </p:blipFill>
        <p:spPr>
          <a:xfrm>
            <a:off x="4533984" y="2666847"/>
            <a:ext cx="4424260" cy="2313799"/>
          </a:xfrm>
          <a:prstGeom prst="rect">
            <a:avLst/>
          </a:prstGeom>
        </p:spPr>
      </p:pic>
    </p:spTree>
    <p:extLst>
      <p:ext uri="{BB962C8B-B14F-4D97-AF65-F5344CB8AC3E}">
        <p14:creationId xmlns:p14="http://schemas.microsoft.com/office/powerpoint/2010/main" val="1753529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861774"/>
          </a:xfrm>
        </p:spPr>
        <p:txBody>
          <a:bodyPr/>
          <a:lstStyle/>
          <a:p>
            <a:r>
              <a:rPr lang="en-US" sz="1400" b="0" dirty="0">
                <a:solidFill>
                  <a:schemeClr val="accent3">
                    <a:lumMod val="75000"/>
                  </a:schemeClr>
                </a:solidFill>
              </a:rPr>
              <a:t>- </a:t>
            </a:r>
            <a:r>
              <a:rPr lang="en-US" sz="1400" b="0" u="sng" dirty="0">
                <a:solidFill>
                  <a:schemeClr val="accent3">
                    <a:lumMod val="75000"/>
                  </a:schemeClr>
                </a:solidFill>
              </a:rPr>
              <a:t>Rental Tools and machine shop</a:t>
            </a:r>
            <a:r>
              <a:rPr lang="en-US" dirty="0"/>
              <a:t> </a:t>
            </a: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11</a:t>
            </a:fld>
            <a:endParaRPr lang="en-US" dirty="0"/>
          </a:p>
        </p:txBody>
      </p:sp>
      <p:sp>
        <p:nvSpPr>
          <p:cNvPr id="4" name="Text Placeholder 3"/>
          <p:cNvSpPr>
            <a:spLocks noGrp="1"/>
          </p:cNvSpPr>
          <p:nvPr>
            <p:ph type="body" sz="quarter" idx="11"/>
          </p:nvPr>
        </p:nvSpPr>
        <p:spPr>
          <a:xfrm>
            <a:off x="77244" y="963038"/>
            <a:ext cx="8809582" cy="7470843"/>
          </a:xfrm>
        </p:spPr>
        <p:txBody>
          <a:bodyPr>
            <a:normAutofit/>
          </a:bodyPr>
          <a:lstStyle/>
          <a:p>
            <a:pPr marL="285750" indent="-285750">
              <a:lnSpc>
                <a:spcPct val="110000"/>
              </a:lnSpc>
              <a:buFont typeface="Arial" panose="020B0604020202020204" pitchFamily="34" charset="0"/>
              <a:buChar char="•"/>
            </a:pPr>
            <a:r>
              <a:rPr lang="en-US" sz="1400" dirty="0">
                <a:solidFill>
                  <a:schemeClr val="tx1"/>
                </a:solidFill>
              </a:rPr>
              <a:t>Premium &amp; API Tubular Threading &amp; repair</a:t>
            </a:r>
          </a:p>
          <a:p>
            <a:pPr marL="285750" indent="-285750">
              <a:lnSpc>
                <a:spcPct val="110000"/>
              </a:lnSpc>
              <a:buFont typeface="Arial" panose="020B0604020202020204" pitchFamily="34" charset="0"/>
              <a:buChar char="•"/>
            </a:pPr>
            <a:r>
              <a:rPr lang="en-US" sz="1400" dirty="0">
                <a:solidFill>
                  <a:schemeClr val="tx1"/>
                </a:solidFill>
              </a:rPr>
              <a:t>Casing &amp; Tubular Accessories</a:t>
            </a:r>
          </a:p>
          <a:p>
            <a:pPr marL="285750" indent="-285750">
              <a:lnSpc>
                <a:spcPct val="110000"/>
              </a:lnSpc>
              <a:buFont typeface="Arial" panose="020B0604020202020204" pitchFamily="34" charset="0"/>
              <a:buChar char="•"/>
            </a:pPr>
            <a:r>
              <a:rPr lang="en-US" sz="1400" dirty="0">
                <a:solidFill>
                  <a:schemeClr val="tx1"/>
                </a:solidFill>
              </a:rPr>
              <a:t>Repair of various drilling tools, threading, and fabrication.</a:t>
            </a:r>
          </a:p>
          <a:p>
            <a:pPr marL="285750" indent="-285750">
              <a:lnSpc>
                <a:spcPct val="110000"/>
              </a:lnSpc>
              <a:buFont typeface="Arial" panose="020B0604020202020204" pitchFamily="34" charset="0"/>
              <a:buChar char="•"/>
            </a:pPr>
            <a:r>
              <a:rPr lang="en-US" sz="1400" dirty="0">
                <a:solidFill>
                  <a:schemeClr val="tx1"/>
                </a:solidFill>
              </a:rPr>
              <a:t>Repair, maintenance and supply of drilling and oilfield equipment</a:t>
            </a:r>
          </a:p>
          <a:p>
            <a:pPr marL="285750" indent="-285750">
              <a:lnSpc>
                <a:spcPct val="110000"/>
              </a:lnSpc>
              <a:buFont typeface="Arial" panose="020B0604020202020204" pitchFamily="34" charset="0"/>
              <a:buChar char="•"/>
            </a:pPr>
            <a:r>
              <a:rPr lang="en-US" sz="1400" dirty="0">
                <a:solidFill>
                  <a:schemeClr val="tx1"/>
                </a:solidFill>
              </a:rPr>
              <a:t>Repair of hooks, swivels, hydraulic tongs and BOPs, etc.</a:t>
            </a:r>
          </a:p>
          <a:p>
            <a:pPr marL="285750" indent="-285750">
              <a:lnSpc>
                <a:spcPct val="110000"/>
              </a:lnSpc>
              <a:buFont typeface="Arial" panose="020B0604020202020204" pitchFamily="34" charset="0"/>
              <a:buChar char="•"/>
            </a:pPr>
            <a:r>
              <a:rPr lang="en-US" sz="1400" dirty="0">
                <a:solidFill>
                  <a:schemeClr val="tx1"/>
                </a:solidFill>
              </a:rPr>
              <a:t>Overhaul and maintenance of various engines.</a:t>
            </a:r>
          </a:p>
          <a:p>
            <a:pPr marL="285750" indent="-285750">
              <a:lnSpc>
                <a:spcPct val="110000"/>
              </a:lnSpc>
              <a:buFont typeface="Arial" panose="020B0604020202020204" pitchFamily="34" charset="0"/>
              <a:buChar char="•"/>
            </a:pPr>
            <a:r>
              <a:rPr lang="en-US" sz="1400" dirty="0">
                <a:solidFill>
                  <a:schemeClr val="tx1"/>
                </a:solidFill>
              </a:rPr>
              <a:t>Rental Non-Magnetic Drill collar</a:t>
            </a:r>
          </a:p>
          <a:p>
            <a:pPr marL="285750" indent="-285750">
              <a:lnSpc>
                <a:spcPct val="110000"/>
              </a:lnSpc>
              <a:buFont typeface="Arial" panose="020B0604020202020204" pitchFamily="34" charset="0"/>
              <a:buChar char="•"/>
            </a:pPr>
            <a:r>
              <a:rPr lang="en-US" sz="1400" dirty="0">
                <a:solidFill>
                  <a:schemeClr val="tx1"/>
                </a:solidFill>
              </a:rPr>
              <a:t>API Flanges and Spool</a:t>
            </a:r>
          </a:p>
          <a:p>
            <a:pPr marL="285750" indent="-285750">
              <a:lnSpc>
                <a:spcPct val="110000"/>
              </a:lnSpc>
              <a:buFont typeface="Arial" panose="020B0604020202020204" pitchFamily="34" charset="0"/>
              <a:buChar char="•"/>
            </a:pPr>
            <a:r>
              <a:rPr lang="en-US" sz="1400" dirty="0">
                <a:solidFill>
                  <a:schemeClr val="tx1"/>
                </a:solidFill>
              </a:rPr>
              <a:t>Casing and tubing hangers</a:t>
            </a:r>
          </a:p>
          <a:p>
            <a:pPr marL="285750" indent="-285750">
              <a:lnSpc>
                <a:spcPct val="110000"/>
              </a:lnSpc>
              <a:buFont typeface="Arial" panose="020B0604020202020204" pitchFamily="34" charset="0"/>
              <a:buChar char="•"/>
            </a:pPr>
            <a:r>
              <a:rPr lang="en-US" sz="1400" dirty="0">
                <a:solidFill>
                  <a:schemeClr val="tx1"/>
                </a:solidFill>
              </a:rPr>
              <a:t>Drilling and production chokes</a:t>
            </a:r>
          </a:p>
          <a:p>
            <a:pPr marL="285750" indent="-285750">
              <a:lnSpc>
                <a:spcPct val="110000"/>
              </a:lnSpc>
              <a:buFont typeface="Arial" panose="020B0604020202020204" pitchFamily="34" charset="0"/>
              <a:buChar char="•"/>
            </a:pPr>
            <a:r>
              <a:rPr lang="en-US" sz="1400" dirty="0">
                <a:solidFill>
                  <a:schemeClr val="tx1"/>
                </a:solidFill>
              </a:rPr>
              <a:t>Studded and flanged tees and crosses</a:t>
            </a:r>
          </a:p>
          <a:p>
            <a:pPr marL="285750" indent="-285750">
              <a:lnSpc>
                <a:spcPct val="110000"/>
              </a:lnSpc>
              <a:buFont typeface="Arial" panose="020B0604020202020204" pitchFamily="34" charset="0"/>
              <a:buChar char="•"/>
            </a:pPr>
            <a:r>
              <a:rPr lang="en-US" sz="1400" dirty="0">
                <a:solidFill>
                  <a:schemeClr val="tx1"/>
                </a:solidFill>
              </a:rPr>
              <a:t>Crossover connections</a:t>
            </a:r>
          </a:p>
          <a:p>
            <a:endParaRPr lang="en-US" dirty="0"/>
          </a:p>
        </p:txBody>
      </p:sp>
    </p:spTree>
    <p:extLst>
      <p:ext uri="{BB962C8B-B14F-4D97-AF65-F5344CB8AC3E}">
        <p14:creationId xmlns:p14="http://schemas.microsoft.com/office/powerpoint/2010/main" val="161296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E657F1C-A335-4C92-AC2C-ACB7FB5C2D01}" type="slidenum">
              <a:rPr lang="en-US" smtClean="0"/>
              <a:pPr/>
              <a:t>12</a:t>
            </a:fld>
            <a:endParaRPr lang="en-US" dirty="0"/>
          </a:p>
        </p:txBody>
      </p:sp>
      <p:sp>
        <p:nvSpPr>
          <p:cNvPr id="2" name="Rectangle 1">
            <a:extLst>
              <a:ext uri="{FF2B5EF4-FFF2-40B4-BE49-F238E27FC236}">
                <a16:creationId xmlns:a16="http://schemas.microsoft.com/office/drawing/2014/main" id="{98C7F4FB-19F1-4EDF-854D-11F2A0D34FFB}"/>
              </a:ext>
            </a:extLst>
          </p:cNvPr>
          <p:cNvSpPr/>
          <p:nvPr/>
        </p:nvSpPr>
        <p:spPr>
          <a:xfrm>
            <a:off x="501619" y="550969"/>
            <a:ext cx="2953181" cy="369332"/>
          </a:xfrm>
          <a:prstGeom prst="rect">
            <a:avLst/>
          </a:prstGeom>
        </p:spPr>
        <p:txBody>
          <a:bodyPr wrap="none">
            <a:spAutoFit/>
          </a:bodyPr>
          <a:lstStyle/>
          <a:p>
            <a:pPr marL="285750" indent="-285750">
              <a:buFont typeface="Arial" panose="020B0604020202020204" pitchFamily="34" charset="0"/>
              <a:buChar char="•"/>
            </a:pPr>
            <a:r>
              <a:rPr lang="en-US" dirty="0">
                <a:solidFill>
                  <a:schemeClr val="accent3"/>
                </a:solidFill>
              </a:rPr>
              <a:t>Our Free zone and Facility </a:t>
            </a:r>
            <a:endParaRPr lang="en-US" dirty="0"/>
          </a:p>
        </p:txBody>
      </p:sp>
      <p:pic>
        <p:nvPicPr>
          <p:cNvPr id="6" name="Picture 5">
            <a:extLst>
              <a:ext uri="{FF2B5EF4-FFF2-40B4-BE49-F238E27FC236}">
                <a16:creationId xmlns:a16="http://schemas.microsoft.com/office/drawing/2014/main" id="{6B1141E6-5839-47A4-83B4-5BABDB332993}"/>
              </a:ext>
            </a:extLst>
          </p:cNvPr>
          <p:cNvPicPr>
            <a:picLocks noChangeAspect="1"/>
          </p:cNvPicPr>
          <p:nvPr/>
        </p:nvPicPr>
        <p:blipFill>
          <a:blip r:embed="rId2"/>
          <a:stretch>
            <a:fillRect/>
          </a:stretch>
        </p:blipFill>
        <p:spPr>
          <a:xfrm>
            <a:off x="4602148" y="1039160"/>
            <a:ext cx="4309610" cy="4056956"/>
          </a:xfrm>
          <a:prstGeom prst="rect">
            <a:avLst/>
          </a:prstGeom>
        </p:spPr>
      </p:pic>
      <p:pic>
        <p:nvPicPr>
          <p:cNvPr id="7" name="Picture 6">
            <a:extLst>
              <a:ext uri="{FF2B5EF4-FFF2-40B4-BE49-F238E27FC236}">
                <a16:creationId xmlns:a16="http://schemas.microsoft.com/office/drawing/2014/main" id="{02208842-0C3C-4D92-883E-F378C00206D6}"/>
              </a:ext>
            </a:extLst>
          </p:cNvPr>
          <p:cNvPicPr>
            <a:picLocks noChangeAspect="1"/>
          </p:cNvPicPr>
          <p:nvPr/>
        </p:nvPicPr>
        <p:blipFill>
          <a:blip r:embed="rId3"/>
          <a:stretch>
            <a:fillRect/>
          </a:stretch>
        </p:blipFill>
        <p:spPr>
          <a:xfrm>
            <a:off x="174081" y="1039160"/>
            <a:ext cx="4367773" cy="4056956"/>
          </a:xfrm>
          <a:prstGeom prst="rect">
            <a:avLst/>
          </a:prstGeom>
        </p:spPr>
      </p:pic>
    </p:spTree>
    <p:extLst>
      <p:ext uri="{BB962C8B-B14F-4D97-AF65-F5344CB8AC3E}">
        <p14:creationId xmlns:p14="http://schemas.microsoft.com/office/powerpoint/2010/main" val="101144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846835"/>
          </a:xfrm>
        </p:spPr>
        <p:txBody>
          <a:bodyPr/>
          <a:lstStyle/>
          <a:p>
            <a:r>
              <a:rPr lang="en-US" sz="2400" b="0" dirty="0">
                <a:solidFill>
                  <a:schemeClr val="accent3"/>
                </a:solidFill>
              </a:rPr>
              <a:t>- Rental Tools</a:t>
            </a:r>
            <a:br>
              <a:rPr lang="en-US" sz="2400" b="0" dirty="0">
                <a:solidFill>
                  <a:schemeClr val="accent3"/>
                </a:solidFill>
              </a:rPr>
            </a:br>
            <a:endParaRPr lang="en-US" sz="2400" b="0" dirty="0">
              <a:solidFill>
                <a:schemeClr val="accent3"/>
              </a:solidFill>
            </a:endParaRPr>
          </a:p>
        </p:txBody>
      </p:sp>
      <p:sp>
        <p:nvSpPr>
          <p:cNvPr id="3" name="Slide Number Placeholder 2"/>
          <p:cNvSpPr>
            <a:spLocks noGrp="1"/>
          </p:cNvSpPr>
          <p:nvPr>
            <p:ph type="sldNum" sz="quarter" idx="10"/>
          </p:nvPr>
        </p:nvSpPr>
        <p:spPr/>
        <p:txBody>
          <a:bodyPr/>
          <a:lstStyle/>
          <a:p>
            <a:fld id="{9E657F1C-A335-4C92-AC2C-ACB7FB5C2D01}" type="slidenum">
              <a:rPr lang="en-US" smtClean="0"/>
              <a:pPr/>
              <a:t>13</a:t>
            </a:fld>
            <a:endParaRPr lang="en-US" dirty="0"/>
          </a:p>
        </p:txBody>
      </p:sp>
      <p:grpSp>
        <p:nvGrpSpPr>
          <p:cNvPr id="4" name="Group 3"/>
          <p:cNvGrpSpPr>
            <a:grpSpLocks/>
          </p:cNvGrpSpPr>
          <p:nvPr/>
        </p:nvGrpSpPr>
        <p:grpSpPr bwMode="auto">
          <a:xfrm>
            <a:off x="4484451" y="844443"/>
            <a:ext cx="4326366" cy="2268408"/>
            <a:chOff x="6901" y="482"/>
            <a:chExt cx="5284" cy="4399"/>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 y="2827"/>
              <a:ext cx="5284" cy="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 y="482"/>
              <a:ext cx="3909"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image161.png"/>
          <p:cNvPicPr/>
          <p:nvPr/>
        </p:nvPicPr>
        <p:blipFill>
          <a:blip r:embed="rId4" cstate="print"/>
          <a:stretch>
            <a:fillRect/>
          </a:stretch>
        </p:blipFill>
        <p:spPr>
          <a:xfrm>
            <a:off x="416136" y="3438383"/>
            <a:ext cx="3630570" cy="1727835"/>
          </a:xfrm>
          <a:prstGeom prst="rect">
            <a:avLst/>
          </a:prstGeom>
        </p:spPr>
      </p:pic>
      <p:pic>
        <p:nvPicPr>
          <p:cNvPr id="13" name="image186.png"/>
          <p:cNvPicPr/>
          <p:nvPr/>
        </p:nvPicPr>
        <p:blipFill>
          <a:blip r:embed="rId5" cstate="print"/>
          <a:stretch>
            <a:fillRect/>
          </a:stretch>
        </p:blipFill>
        <p:spPr>
          <a:xfrm>
            <a:off x="431260" y="839712"/>
            <a:ext cx="3615446" cy="2366010"/>
          </a:xfrm>
          <a:prstGeom prst="rect">
            <a:avLst/>
          </a:prstGeom>
        </p:spPr>
      </p:pic>
      <p:grpSp>
        <p:nvGrpSpPr>
          <p:cNvPr id="14" name="Group 13"/>
          <p:cNvGrpSpPr>
            <a:grpSpLocks/>
          </p:cNvGrpSpPr>
          <p:nvPr/>
        </p:nvGrpSpPr>
        <p:grpSpPr bwMode="auto">
          <a:xfrm>
            <a:off x="4968775" y="3226338"/>
            <a:ext cx="3581838" cy="1757467"/>
            <a:chOff x="950" y="28"/>
            <a:chExt cx="5418" cy="4730"/>
          </a:xfrm>
        </p:grpSpPr>
        <p:pic>
          <p:nvPicPr>
            <p:cNvPr id="15"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 y="2635"/>
              <a:ext cx="5327" cy="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 y="28"/>
              <a:ext cx="4350" cy="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197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2785378"/>
          </a:xfrm>
        </p:spPr>
        <p:txBody>
          <a:bodyPr/>
          <a:lstStyle/>
          <a:p>
            <a:r>
              <a:rPr lang="en-GB" sz="2400" u="sng" dirty="0">
                <a:solidFill>
                  <a:schemeClr val="accent3"/>
                </a:solidFill>
              </a:rPr>
              <a:t>Our PRODUCTS</a:t>
            </a:r>
            <a:br>
              <a:rPr lang="en-GB" sz="2400" u="sng" dirty="0">
                <a:solidFill>
                  <a:schemeClr val="accent3"/>
                </a:solidFill>
              </a:rPr>
            </a:br>
            <a:r>
              <a:rPr lang="en-GB" sz="1800" b="0" dirty="0">
                <a:solidFill>
                  <a:schemeClr val="accent3"/>
                </a:solidFill>
              </a:rPr>
              <a:t>- Well head Services</a:t>
            </a:r>
            <a:br>
              <a:rPr lang="en-GB" sz="1800" b="0" dirty="0">
                <a:solidFill>
                  <a:schemeClr val="accent3"/>
                </a:solidFill>
              </a:rPr>
            </a:br>
            <a:br>
              <a:rPr lang="en-GB" sz="1800" b="0" dirty="0">
                <a:solidFill>
                  <a:schemeClr val="accent3"/>
                </a:solidFill>
              </a:rPr>
            </a:br>
            <a:br>
              <a:rPr lang="en-GB" sz="2400" u="sng" dirty="0">
                <a:solidFill>
                  <a:schemeClr val="accent3"/>
                </a:solidFill>
              </a:rPr>
            </a:br>
            <a:br>
              <a:rPr lang="en-GB" sz="2400" u="sng" dirty="0">
                <a:solidFill>
                  <a:schemeClr val="accent3"/>
                </a:solidFill>
              </a:rPr>
            </a:br>
            <a:br>
              <a:rPr lang="en-GB" sz="2400" u="sng" dirty="0">
                <a:solidFill>
                  <a:schemeClr val="accent3"/>
                </a:solidFill>
              </a:rPr>
            </a:br>
            <a:endParaRPr lang="en-US" sz="2400" u="sng" dirty="0">
              <a:solidFill>
                <a:schemeClr val="accent3"/>
              </a:solidFill>
            </a:endParaRPr>
          </a:p>
        </p:txBody>
      </p:sp>
      <p:sp>
        <p:nvSpPr>
          <p:cNvPr id="3" name="Slide Number Placeholder 2"/>
          <p:cNvSpPr>
            <a:spLocks noGrp="1"/>
          </p:cNvSpPr>
          <p:nvPr>
            <p:ph type="sldNum" sz="quarter" idx="10"/>
          </p:nvPr>
        </p:nvSpPr>
        <p:spPr/>
        <p:txBody>
          <a:bodyPr/>
          <a:lstStyle/>
          <a:p>
            <a:fld id="{9E657F1C-A335-4C92-AC2C-ACB7FB5C2D01}" type="slidenum">
              <a:rPr lang="en-US" smtClean="0"/>
              <a:pPr/>
              <a:t>14</a:t>
            </a:fld>
            <a:endParaRPr lang="en-US" dirty="0"/>
          </a:p>
        </p:txBody>
      </p:sp>
      <p:pic>
        <p:nvPicPr>
          <p:cNvPr id="10" name="image164.jpeg"/>
          <p:cNvPicPr/>
          <p:nvPr/>
        </p:nvPicPr>
        <p:blipFill>
          <a:blip r:embed="rId2" cstate="print"/>
          <a:stretch>
            <a:fillRect/>
          </a:stretch>
        </p:blipFill>
        <p:spPr>
          <a:xfrm>
            <a:off x="4523362" y="1352145"/>
            <a:ext cx="4287455" cy="1954055"/>
          </a:xfrm>
          <a:prstGeom prst="rect">
            <a:avLst/>
          </a:prstGeom>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566130" y="1459427"/>
            <a:ext cx="3179020" cy="184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2646972" y="3306200"/>
            <a:ext cx="2994025" cy="153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617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E657F1C-A335-4C92-AC2C-ACB7FB5C2D01}" type="slidenum">
              <a:rPr lang="en-US" smtClean="0"/>
              <a:pPr/>
              <a:t>15</a:t>
            </a:fld>
            <a:endParaRPr lang="en-US" dirty="0"/>
          </a:p>
        </p:txBody>
      </p:sp>
      <p:pic>
        <p:nvPicPr>
          <p:cNvPr id="8" name="Picture 7">
            <a:extLst>
              <a:ext uri="{FF2B5EF4-FFF2-40B4-BE49-F238E27FC236}">
                <a16:creationId xmlns:a16="http://schemas.microsoft.com/office/drawing/2014/main" id="{EDA96DAA-1797-4ADA-909A-0F4EAEEE8C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3874" y="808863"/>
            <a:ext cx="4136580" cy="168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5C981E2-598B-475F-855D-9FDB397B9C1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03674" y="877354"/>
            <a:ext cx="3516586" cy="232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AB0E12A-D08A-4526-9F90-A16438D881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99347" y="3032741"/>
            <a:ext cx="3725573" cy="170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568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1" y="421024"/>
            <a:ext cx="8804489" cy="861774"/>
          </a:xfrm>
        </p:spPr>
        <p:txBody>
          <a:bodyPr/>
          <a:lstStyle/>
          <a:p>
            <a:r>
              <a:rPr lang="en-US" sz="1800" dirty="0">
                <a:solidFill>
                  <a:schemeClr val="accent3"/>
                </a:solidFill>
              </a:rPr>
              <a:t>- Pressure Control Equipment</a:t>
            </a:r>
            <a:br>
              <a:rPr lang="en-US" sz="1800" dirty="0">
                <a:solidFill>
                  <a:schemeClr val="accent3"/>
                </a:solidFill>
              </a:rPr>
            </a:br>
            <a:endParaRPr lang="en-US" sz="1800" dirty="0">
              <a:solidFill>
                <a:schemeClr val="accent3"/>
              </a:solidFill>
            </a:endParaRPr>
          </a:p>
        </p:txBody>
      </p:sp>
      <p:sp>
        <p:nvSpPr>
          <p:cNvPr id="3" name="Slide Number Placeholder 2"/>
          <p:cNvSpPr>
            <a:spLocks noGrp="1"/>
          </p:cNvSpPr>
          <p:nvPr>
            <p:ph type="sldNum" sz="quarter" idx="10"/>
          </p:nvPr>
        </p:nvSpPr>
        <p:spPr/>
        <p:txBody>
          <a:bodyPr/>
          <a:lstStyle/>
          <a:p>
            <a:fld id="{9E657F1C-A335-4C92-AC2C-ACB7FB5C2D01}" type="slidenum">
              <a:rPr lang="en-US" smtClean="0"/>
              <a:pPr/>
              <a:t>16</a:t>
            </a:fld>
            <a:endParaRPr lang="en-US" dirty="0"/>
          </a:p>
        </p:txBody>
      </p:sp>
      <p:pic>
        <p:nvPicPr>
          <p:cNvPr id="16" name="Picture 15"/>
          <p:cNvPicPr>
            <a:picLocks noChangeAspect="1"/>
          </p:cNvPicPr>
          <p:nvPr/>
        </p:nvPicPr>
        <p:blipFill>
          <a:blip r:embed="rId2"/>
          <a:stretch>
            <a:fillRect/>
          </a:stretch>
        </p:blipFill>
        <p:spPr>
          <a:xfrm>
            <a:off x="174082" y="851912"/>
            <a:ext cx="1868728" cy="1589732"/>
          </a:xfrm>
          <a:prstGeom prst="rect">
            <a:avLst/>
          </a:prstGeom>
        </p:spPr>
      </p:pic>
      <p:pic>
        <p:nvPicPr>
          <p:cNvPr id="17" name="Picture 16"/>
          <p:cNvPicPr>
            <a:picLocks noChangeAspect="1"/>
          </p:cNvPicPr>
          <p:nvPr/>
        </p:nvPicPr>
        <p:blipFill>
          <a:blip r:embed="rId3"/>
          <a:stretch>
            <a:fillRect/>
          </a:stretch>
        </p:blipFill>
        <p:spPr>
          <a:xfrm>
            <a:off x="2222466" y="851912"/>
            <a:ext cx="1853424" cy="1589732"/>
          </a:xfrm>
          <a:prstGeom prst="rect">
            <a:avLst/>
          </a:prstGeom>
        </p:spPr>
      </p:pic>
      <p:pic>
        <p:nvPicPr>
          <p:cNvPr id="18" name="Picture 17"/>
          <p:cNvPicPr>
            <a:picLocks noChangeAspect="1"/>
          </p:cNvPicPr>
          <p:nvPr/>
        </p:nvPicPr>
        <p:blipFill>
          <a:blip r:embed="rId4"/>
          <a:stretch>
            <a:fillRect/>
          </a:stretch>
        </p:blipFill>
        <p:spPr>
          <a:xfrm>
            <a:off x="4255546" y="851911"/>
            <a:ext cx="2077160" cy="1589733"/>
          </a:xfrm>
          <a:prstGeom prst="rect">
            <a:avLst/>
          </a:prstGeom>
        </p:spPr>
      </p:pic>
      <p:pic>
        <p:nvPicPr>
          <p:cNvPr id="19" name="Picture 18"/>
          <p:cNvPicPr>
            <a:picLocks noChangeAspect="1"/>
          </p:cNvPicPr>
          <p:nvPr/>
        </p:nvPicPr>
        <p:blipFill>
          <a:blip r:embed="rId5"/>
          <a:stretch>
            <a:fillRect/>
          </a:stretch>
        </p:blipFill>
        <p:spPr>
          <a:xfrm>
            <a:off x="6512362" y="842185"/>
            <a:ext cx="2356434" cy="1618669"/>
          </a:xfrm>
          <a:prstGeom prst="rect">
            <a:avLst/>
          </a:prstGeom>
        </p:spPr>
      </p:pic>
      <p:pic>
        <p:nvPicPr>
          <p:cNvPr id="20" name="Picture 19"/>
          <p:cNvPicPr>
            <a:picLocks noChangeAspect="1"/>
          </p:cNvPicPr>
          <p:nvPr/>
        </p:nvPicPr>
        <p:blipFill>
          <a:blip r:embed="rId6"/>
          <a:stretch>
            <a:fillRect/>
          </a:stretch>
        </p:blipFill>
        <p:spPr>
          <a:xfrm>
            <a:off x="174082" y="2441645"/>
            <a:ext cx="1868343" cy="1507786"/>
          </a:xfrm>
          <a:prstGeom prst="rect">
            <a:avLst/>
          </a:prstGeom>
        </p:spPr>
      </p:pic>
      <p:pic>
        <p:nvPicPr>
          <p:cNvPr id="21" name="Picture 20"/>
          <p:cNvPicPr>
            <a:picLocks noChangeAspect="1"/>
          </p:cNvPicPr>
          <p:nvPr/>
        </p:nvPicPr>
        <p:blipFill>
          <a:blip r:embed="rId7"/>
          <a:stretch>
            <a:fillRect/>
          </a:stretch>
        </p:blipFill>
        <p:spPr>
          <a:xfrm>
            <a:off x="2236958" y="2441644"/>
            <a:ext cx="1857232" cy="1507787"/>
          </a:xfrm>
          <a:prstGeom prst="rect">
            <a:avLst/>
          </a:prstGeom>
        </p:spPr>
      </p:pic>
      <p:pic>
        <p:nvPicPr>
          <p:cNvPr id="22" name="Picture 21"/>
          <p:cNvPicPr>
            <a:picLocks noChangeAspect="1"/>
          </p:cNvPicPr>
          <p:nvPr/>
        </p:nvPicPr>
        <p:blipFill>
          <a:blip r:embed="rId8"/>
          <a:stretch>
            <a:fillRect/>
          </a:stretch>
        </p:blipFill>
        <p:spPr>
          <a:xfrm>
            <a:off x="4302058" y="2441644"/>
            <a:ext cx="2030647" cy="1507787"/>
          </a:xfrm>
          <a:prstGeom prst="rect">
            <a:avLst/>
          </a:prstGeom>
        </p:spPr>
      </p:pic>
      <p:pic>
        <p:nvPicPr>
          <p:cNvPr id="23" name="Picture 22"/>
          <p:cNvPicPr>
            <a:picLocks noChangeAspect="1"/>
          </p:cNvPicPr>
          <p:nvPr/>
        </p:nvPicPr>
        <p:blipFill>
          <a:blip r:embed="rId9"/>
          <a:stretch>
            <a:fillRect/>
          </a:stretch>
        </p:blipFill>
        <p:spPr>
          <a:xfrm>
            <a:off x="6530662" y="2400369"/>
            <a:ext cx="2338134" cy="1549062"/>
          </a:xfrm>
          <a:prstGeom prst="rect">
            <a:avLst/>
          </a:prstGeom>
        </p:spPr>
      </p:pic>
      <p:pic>
        <p:nvPicPr>
          <p:cNvPr id="24" name="Picture 23"/>
          <p:cNvPicPr>
            <a:picLocks noChangeAspect="1"/>
          </p:cNvPicPr>
          <p:nvPr/>
        </p:nvPicPr>
        <p:blipFill>
          <a:blip r:embed="rId10"/>
          <a:stretch>
            <a:fillRect/>
          </a:stretch>
        </p:blipFill>
        <p:spPr>
          <a:xfrm>
            <a:off x="187522" y="3949430"/>
            <a:ext cx="1841568" cy="1194069"/>
          </a:xfrm>
          <a:prstGeom prst="rect">
            <a:avLst/>
          </a:prstGeom>
        </p:spPr>
      </p:pic>
      <p:pic>
        <p:nvPicPr>
          <p:cNvPr id="25" name="Picture 24"/>
          <p:cNvPicPr>
            <a:picLocks noChangeAspect="1"/>
          </p:cNvPicPr>
          <p:nvPr/>
        </p:nvPicPr>
        <p:blipFill>
          <a:blip r:embed="rId11"/>
          <a:stretch>
            <a:fillRect/>
          </a:stretch>
        </p:blipFill>
        <p:spPr>
          <a:xfrm>
            <a:off x="2250292" y="3919565"/>
            <a:ext cx="1825597" cy="1188712"/>
          </a:xfrm>
          <a:prstGeom prst="rect">
            <a:avLst/>
          </a:prstGeom>
        </p:spPr>
      </p:pic>
      <p:pic>
        <p:nvPicPr>
          <p:cNvPr id="26" name="Picture 25"/>
          <p:cNvPicPr>
            <a:picLocks noChangeAspect="1"/>
          </p:cNvPicPr>
          <p:nvPr/>
        </p:nvPicPr>
        <p:blipFill>
          <a:blip r:embed="rId12"/>
          <a:stretch>
            <a:fillRect/>
          </a:stretch>
        </p:blipFill>
        <p:spPr>
          <a:xfrm>
            <a:off x="4289897" y="3919565"/>
            <a:ext cx="2042807" cy="1223934"/>
          </a:xfrm>
          <a:prstGeom prst="rect">
            <a:avLst/>
          </a:prstGeom>
        </p:spPr>
      </p:pic>
      <p:pic>
        <p:nvPicPr>
          <p:cNvPr id="27" name="Picture 26"/>
          <p:cNvPicPr>
            <a:picLocks noChangeAspect="1"/>
          </p:cNvPicPr>
          <p:nvPr/>
        </p:nvPicPr>
        <p:blipFill>
          <a:blip r:embed="rId13"/>
          <a:stretch>
            <a:fillRect/>
          </a:stretch>
        </p:blipFill>
        <p:spPr>
          <a:xfrm>
            <a:off x="6540572" y="3910373"/>
            <a:ext cx="2346524" cy="1197903"/>
          </a:xfrm>
          <a:prstGeom prst="rect">
            <a:avLst/>
          </a:prstGeom>
        </p:spPr>
      </p:pic>
    </p:spTree>
    <p:extLst>
      <p:ext uri="{BB962C8B-B14F-4D97-AF65-F5344CB8AC3E}">
        <p14:creationId xmlns:p14="http://schemas.microsoft.com/office/powerpoint/2010/main" val="403395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0" dirty="0">
                <a:solidFill>
                  <a:schemeClr val="accent3">
                    <a:lumMod val="75000"/>
                  </a:schemeClr>
                </a:solidFill>
                <a:latin typeface="Arial" panose="020B0604020202020204" pitchFamily="34" charset="0"/>
                <a:cs typeface="Arial" panose="020B0604020202020204" pitchFamily="34" charset="0"/>
              </a:rPr>
              <a:t>- </a:t>
            </a:r>
            <a:r>
              <a:rPr lang="en-US" sz="1400" b="0" u="sng" dirty="0">
                <a:solidFill>
                  <a:schemeClr val="accent3">
                    <a:lumMod val="75000"/>
                  </a:schemeClr>
                </a:solidFill>
                <a:latin typeface="Arial" panose="020B0604020202020204" pitchFamily="34" charset="0"/>
                <a:cs typeface="Arial" panose="020B0604020202020204" pitchFamily="34" charset="0"/>
              </a:rPr>
              <a:t>Welding</a:t>
            </a:r>
            <a:r>
              <a:rPr lang="en-US" dirty="0"/>
              <a:t> </a:t>
            </a:r>
          </a:p>
        </p:txBody>
      </p:sp>
      <p:sp>
        <p:nvSpPr>
          <p:cNvPr id="3" name="Slide Number Placeholder 2"/>
          <p:cNvSpPr>
            <a:spLocks noGrp="1"/>
          </p:cNvSpPr>
          <p:nvPr>
            <p:ph type="sldNum" sz="quarter" idx="10"/>
          </p:nvPr>
        </p:nvSpPr>
        <p:spPr/>
        <p:txBody>
          <a:bodyPr/>
          <a:lstStyle/>
          <a:p>
            <a:fld id="{9E657F1C-A335-4C92-AC2C-ACB7FB5C2D01}" type="slidenum">
              <a:rPr lang="en-US" smtClean="0"/>
              <a:pPr/>
              <a:t>17</a:t>
            </a:fld>
            <a:endParaRPr lang="en-US" dirty="0"/>
          </a:p>
        </p:txBody>
      </p:sp>
      <p:sp>
        <p:nvSpPr>
          <p:cNvPr id="4" name="Text Placeholder 3"/>
          <p:cNvSpPr>
            <a:spLocks noGrp="1"/>
          </p:cNvSpPr>
          <p:nvPr>
            <p:ph type="body" sz="quarter" idx="11"/>
          </p:nvPr>
        </p:nvSpPr>
        <p:spPr>
          <a:xfrm>
            <a:off x="174081" y="997876"/>
            <a:ext cx="8809582" cy="3797961"/>
          </a:xfrm>
        </p:spPr>
        <p:txBody>
          <a:bodyPr/>
          <a:lstStyle/>
          <a:p>
            <a:pPr marL="285750" lvl="0" indent="-285750">
              <a:buFont typeface="Arial" panose="020B0604020202020204" pitchFamily="34" charset="0"/>
              <a:buChar char="•"/>
            </a:pPr>
            <a:r>
              <a:rPr lang="en-US" sz="1400" dirty="0"/>
              <a:t>Shielded Metal Arc Welding (SMAW)</a:t>
            </a:r>
          </a:p>
          <a:p>
            <a:pPr marL="285750" lvl="0" indent="-285750">
              <a:buFont typeface="Arial" panose="020B0604020202020204" pitchFamily="34" charset="0"/>
              <a:buChar char="•"/>
            </a:pPr>
            <a:r>
              <a:rPr lang="en-US" sz="1400" dirty="0"/>
              <a:t>Tungsten Inert Gas Welding (TIG)</a:t>
            </a:r>
          </a:p>
          <a:p>
            <a:pPr marL="285750" lvl="0" indent="-285750">
              <a:buFont typeface="Arial" panose="020B0604020202020204" pitchFamily="34" charset="0"/>
              <a:buChar char="•"/>
            </a:pPr>
            <a:r>
              <a:rPr lang="en-US" sz="1400" dirty="0"/>
              <a:t>Dressing of Tungsten carbide hard facing</a:t>
            </a:r>
          </a:p>
          <a:p>
            <a:pPr marL="285750" lvl="0" indent="-285750">
              <a:buFont typeface="Arial" panose="020B0604020202020204" pitchFamily="34" charset="0"/>
              <a:buChar char="•"/>
            </a:pPr>
            <a:r>
              <a:rPr lang="en-US" sz="1400" dirty="0"/>
              <a:t>Large diameter connector and wellhead welding</a:t>
            </a:r>
          </a:p>
          <a:p>
            <a:pPr marL="285750" lvl="0" indent="-285750">
              <a:buFont typeface="Arial" panose="020B0604020202020204" pitchFamily="34" charset="0"/>
              <a:buChar char="•"/>
            </a:pPr>
            <a:r>
              <a:rPr lang="en-US" sz="1400" dirty="0"/>
              <a:t>Modifications of rock bits</a:t>
            </a:r>
          </a:p>
          <a:p>
            <a:pPr marL="285750" lvl="0" indent="-285750">
              <a:buFont typeface="Arial" panose="020B0604020202020204" pitchFamily="34" charset="0"/>
              <a:buChar char="•"/>
            </a:pPr>
            <a:r>
              <a:rPr lang="en-US" sz="1400" dirty="0"/>
              <a:t>Repair ,redress and grinding of stabilizers</a:t>
            </a:r>
          </a:p>
          <a:p>
            <a:pPr marL="285750" lvl="0" indent="-285750">
              <a:buFont typeface="Arial" panose="020B0604020202020204" pitchFamily="34" charset="0"/>
              <a:buChar char="•"/>
            </a:pPr>
            <a:r>
              <a:rPr lang="en-US" sz="1400" dirty="0"/>
              <a:t>Others complex welding processes</a:t>
            </a:r>
          </a:p>
          <a:p>
            <a:endParaRPr lang="en-US" sz="1400" dirty="0"/>
          </a:p>
          <a:p>
            <a:r>
              <a:rPr lang="en-US" sz="1400" dirty="0"/>
              <a:t>Our welding services are performed to the industry approved welding specifications. We ensure the quality of our work by 100% Non- Destructive Testing (NDT) via radiographic testing, MPI, dye penetration, etc.</a:t>
            </a:r>
          </a:p>
          <a:p>
            <a:endParaRPr lang="en-US" sz="1400" dirty="0"/>
          </a:p>
        </p:txBody>
      </p:sp>
    </p:spTree>
    <p:extLst>
      <p:ext uri="{BB962C8B-B14F-4D97-AF65-F5344CB8AC3E}">
        <p14:creationId xmlns:p14="http://schemas.microsoft.com/office/powerpoint/2010/main" val="1342087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4"/>
            <a:ext cx="8712744" cy="861774"/>
          </a:xfrm>
        </p:spPr>
        <p:txBody>
          <a:bodyPr/>
          <a:lstStyle/>
          <a:p>
            <a:r>
              <a:rPr lang="en-US" sz="2400" b="0" dirty="0">
                <a:solidFill>
                  <a:schemeClr val="accent3"/>
                </a:solidFill>
              </a:rPr>
              <a:t>- Welding.</a:t>
            </a: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18</a:t>
            </a:fld>
            <a:endParaRPr lang="en-US" dirty="0"/>
          </a:p>
        </p:txBody>
      </p:sp>
      <p:pic>
        <p:nvPicPr>
          <p:cNvPr id="11" name="Picture 10"/>
          <p:cNvPicPr>
            <a:picLocks noChangeAspect="1"/>
          </p:cNvPicPr>
          <p:nvPr/>
        </p:nvPicPr>
        <p:blipFill>
          <a:blip r:embed="rId2"/>
          <a:stretch>
            <a:fillRect/>
          </a:stretch>
        </p:blipFill>
        <p:spPr>
          <a:xfrm>
            <a:off x="174082" y="1168230"/>
            <a:ext cx="4884301" cy="3927886"/>
          </a:xfrm>
          <a:prstGeom prst="rect">
            <a:avLst/>
          </a:prstGeom>
        </p:spPr>
      </p:pic>
      <p:pic>
        <p:nvPicPr>
          <p:cNvPr id="12" name="Picture 11"/>
          <p:cNvPicPr>
            <a:picLocks noChangeAspect="1"/>
          </p:cNvPicPr>
          <p:nvPr/>
        </p:nvPicPr>
        <p:blipFill>
          <a:blip r:embed="rId3"/>
          <a:stretch>
            <a:fillRect/>
          </a:stretch>
        </p:blipFill>
        <p:spPr>
          <a:xfrm>
            <a:off x="5230367" y="1130435"/>
            <a:ext cx="3748203" cy="3965681"/>
          </a:xfrm>
          <a:prstGeom prst="rect">
            <a:avLst/>
          </a:prstGeom>
        </p:spPr>
      </p:pic>
    </p:spTree>
    <p:extLst>
      <p:ext uri="{BB962C8B-B14F-4D97-AF65-F5344CB8AC3E}">
        <p14:creationId xmlns:p14="http://schemas.microsoft.com/office/powerpoint/2010/main" val="69376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C82A8-5535-49EF-985D-8504AE5A1DF7}"/>
              </a:ext>
            </a:extLst>
          </p:cNvPr>
          <p:cNvSpPr>
            <a:spLocks noGrp="1"/>
          </p:cNvSpPr>
          <p:nvPr>
            <p:ph type="sldNum" sz="quarter" idx="10"/>
          </p:nvPr>
        </p:nvSpPr>
        <p:spPr/>
        <p:txBody>
          <a:bodyPr/>
          <a:lstStyle/>
          <a:p>
            <a:fld id="{9E657F1C-A335-4C92-AC2C-ACB7FB5C2D01}" type="slidenum">
              <a:rPr lang="en-US" smtClean="0"/>
              <a:pPr/>
              <a:t>1</a:t>
            </a:fld>
            <a:endParaRPr lang="en-US" dirty="0"/>
          </a:p>
        </p:txBody>
      </p:sp>
      <p:sp>
        <p:nvSpPr>
          <p:cNvPr id="3" name="Text Placeholder 2">
            <a:extLst>
              <a:ext uri="{FF2B5EF4-FFF2-40B4-BE49-F238E27FC236}">
                <a16:creationId xmlns:a16="http://schemas.microsoft.com/office/drawing/2014/main" id="{0853709A-146F-48C0-AFA0-36DD0BBE416D}"/>
              </a:ext>
            </a:extLst>
          </p:cNvPr>
          <p:cNvSpPr>
            <a:spLocks noGrp="1"/>
          </p:cNvSpPr>
          <p:nvPr>
            <p:ph type="body" sz="quarter" idx="11"/>
          </p:nvPr>
        </p:nvSpPr>
        <p:spPr/>
        <p:txBody>
          <a:bodyPr/>
          <a:lstStyle/>
          <a:p>
            <a:endParaRPr lang="en-GB"/>
          </a:p>
        </p:txBody>
      </p:sp>
      <p:sp>
        <p:nvSpPr>
          <p:cNvPr id="4" name="Text Placeholder 3">
            <a:extLst>
              <a:ext uri="{FF2B5EF4-FFF2-40B4-BE49-F238E27FC236}">
                <a16:creationId xmlns:a16="http://schemas.microsoft.com/office/drawing/2014/main" id="{95D8DF5C-4578-47F2-9893-D5547CEB28DB}"/>
              </a:ext>
            </a:extLst>
          </p:cNvPr>
          <p:cNvSpPr>
            <a:spLocks noGrp="1"/>
          </p:cNvSpPr>
          <p:nvPr>
            <p:ph type="body" sz="quarter" idx="12"/>
          </p:nvPr>
        </p:nvSpPr>
        <p:spPr/>
        <p:txBody>
          <a:bodyPr/>
          <a:lstStyle/>
          <a:p>
            <a:r>
              <a:rPr lang="en-GB" dirty="0"/>
              <a:t>1</a:t>
            </a:r>
          </a:p>
        </p:txBody>
      </p:sp>
      <p:sp>
        <p:nvSpPr>
          <p:cNvPr id="5" name="Text Placeholder 4">
            <a:extLst>
              <a:ext uri="{FF2B5EF4-FFF2-40B4-BE49-F238E27FC236}">
                <a16:creationId xmlns:a16="http://schemas.microsoft.com/office/drawing/2014/main" id="{793F9C17-C2C9-42F0-BBDD-7C79A5FC6B50}"/>
              </a:ext>
            </a:extLst>
          </p:cNvPr>
          <p:cNvSpPr>
            <a:spLocks noGrp="1"/>
          </p:cNvSpPr>
          <p:nvPr>
            <p:ph type="body" sz="quarter" idx="13"/>
          </p:nvPr>
        </p:nvSpPr>
        <p:spPr/>
        <p:txBody>
          <a:bodyPr/>
          <a:lstStyle/>
          <a:p>
            <a:r>
              <a:rPr lang="en-GB" dirty="0"/>
              <a:t>INTRODUCTION </a:t>
            </a:r>
          </a:p>
        </p:txBody>
      </p:sp>
      <p:sp>
        <p:nvSpPr>
          <p:cNvPr id="6" name="Text Placeholder 5">
            <a:extLst>
              <a:ext uri="{FF2B5EF4-FFF2-40B4-BE49-F238E27FC236}">
                <a16:creationId xmlns:a16="http://schemas.microsoft.com/office/drawing/2014/main" id="{B6FD13D6-883E-48AB-B133-B3732B57217C}"/>
              </a:ext>
            </a:extLst>
          </p:cNvPr>
          <p:cNvSpPr>
            <a:spLocks noGrp="1"/>
          </p:cNvSpPr>
          <p:nvPr>
            <p:ph type="body" sz="quarter" idx="14"/>
          </p:nvPr>
        </p:nvSpPr>
        <p:spPr/>
        <p:txBody>
          <a:bodyPr/>
          <a:lstStyle/>
          <a:p>
            <a:r>
              <a:rPr lang="en-GB" dirty="0"/>
              <a:t>2</a:t>
            </a:r>
          </a:p>
        </p:txBody>
      </p:sp>
      <p:sp>
        <p:nvSpPr>
          <p:cNvPr id="7" name="Text Placeholder 6">
            <a:extLst>
              <a:ext uri="{FF2B5EF4-FFF2-40B4-BE49-F238E27FC236}">
                <a16:creationId xmlns:a16="http://schemas.microsoft.com/office/drawing/2014/main" id="{B75CEA14-96B0-4057-8F9D-331E8558D298}"/>
              </a:ext>
            </a:extLst>
          </p:cNvPr>
          <p:cNvSpPr>
            <a:spLocks noGrp="1"/>
          </p:cNvSpPr>
          <p:nvPr>
            <p:ph type="body" sz="quarter" idx="15"/>
          </p:nvPr>
        </p:nvSpPr>
        <p:spPr/>
        <p:txBody>
          <a:bodyPr/>
          <a:lstStyle/>
          <a:p>
            <a:r>
              <a:rPr lang="en-GB" dirty="0"/>
              <a:t>BACKGROUND</a:t>
            </a:r>
          </a:p>
        </p:txBody>
      </p:sp>
      <p:sp>
        <p:nvSpPr>
          <p:cNvPr id="8" name="Text Placeholder 7">
            <a:extLst>
              <a:ext uri="{FF2B5EF4-FFF2-40B4-BE49-F238E27FC236}">
                <a16:creationId xmlns:a16="http://schemas.microsoft.com/office/drawing/2014/main" id="{5C5488DD-1DEC-4C7D-8F37-25B46040905B}"/>
              </a:ext>
            </a:extLst>
          </p:cNvPr>
          <p:cNvSpPr>
            <a:spLocks noGrp="1"/>
          </p:cNvSpPr>
          <p:nvPr>
            <p:ph type="body" sz="quarter" idx="16"/>
          </p:nvPr>
        </p:nvSpPr>
        <p:spPr/>
        <p:txBody>
          <a:bodyPr/>
          <a:lstStyle/>
          <a:p>
            <a:r>
              <a:rPr lang="en-GB" dirty="0"/>
              <a:t>3</a:t>
            </a:r>
          </a:p>
        </p:txBody>
      </p:sp>
      <p:sp>
        <p:nvSpPr>
          <p:cNvPr id="9" name="Text Placeholder 8">
            <a:extLst>
              <a:ext uri="{FF2B5EF4-FFF2-40B4-BE49-F238E27FC236}">
                <a16:creationId xmlns:a16="http://schemas.microsoft.com/office/drawing/2014/main" id="{547955E3-96C4-45A2-BDAA-A63971C12820}"/>
              </a:ext>
            </a:extLst>
          </p:cNvPr>
          <p:cNvSpPr>
            <a:spLocks noGrp="1"/>
          </p:cNvSpPr>
          <p:nvPr>
            <p:ph type="body" sz="quarter" idx="17"/>
          </p:nvPr>
        </p:nvSpPr>
        <p:spPr/>
        <p:txBody>
          <a:bodyPr/>
          <a:lstStyle/>
          <a:p>
            <a:r>
              <a:rPr lang="en-GB" dirty="0"/>
              <a:t>OUR MISSION AND VISSION </a:t>
            </a:r>
          </a:p>
        </p:txBody>
      </p:sp>
      <p:sp>
        <p:nvSpPr>
          <p:cNvPr id="10" name="Text Placeholder 9">
            <a:extLst>
              <a:ext uri="{FF2B5EF4-FFF2-40B4-BE49-F238E27FC236}">
                <a16:creationId xmlns:a16="http://schemas.microsoft.com/office/drawing/2014/main" id="{6C75EE43-A72B-4CDE-8009-13AD4A1C6DE7}"/>
              </a:ext>
            </a:extLst>
          </p:cNvPr>
          <p:cNvSpPr>
            <a:spLocks noGrp="1"/>
          </p:cNvSpPr>
          <p:nvPr>
            <p:ph type="body" sz="quarter" idx="18"/>
          </p:nvPr>
        </p:nvSpPr>
        <p:spPr/>
        <p:txBody>
          <a:bodyPr/>
          <a:lstStyle/>
          <a:p>
            <a:r>
              <a:rPr lang="en-GB" dirty="0"/>
              <a:t>4</a:t>
            </a:r>
          </a:p>
        </p:txBody>
      </p:sp>
      <p:sp>
        <p:nvSpPr>
          <p:cNvPr id="11" name="Text Placeholder 10">
            <a:extLst>
              <a:ext uri="{FF2B5EF4-FFF2-40B4-BE49-F238E27FC236}">
                <a16:creationId xmlns:a16="http://schemas.microsoft.com/office/drawing/2014/main" id="{FDF18D7F-D3E7-4126-A239-4E14283F3B83}"/>
              </a:ext>
            </a:extLst>
          </p:cNvPr>
          <p:cNvSpPr>
            <a:spLocks noGrp="1"/>
          </p:cNvSpPr>
          <p:nvPr>
            <p:ph type="body" sz="quarter" idx="19"/>
          </p:nvPr>
        </p:nvSpPr>
        <p:spPr/>
        <p:txBody>
          <a:bodyPr/>
          <a:lstStyle/>
          <a:p>
            <a:r>
              <a:rPr lang="en-GB" dirty="0"/>
              <a:t>SCOPE OF WORK </a:t>
            </a:r>
          </a:p>
        </p:txBody>
      </p:sp>
      <p:sp>
        <p:nvSpPr>
          <p:cNvPr id="12" name="Text Placeholder 11">
            <a:extLst>
              <a:ext uri="{FF2B5EF4-FFF2-40B4-BE49-F238E27FC236}">
                <a16:creationId xmlns:a16="http://schemas.microsoft.com/office/drawing/2014/main" id="{EBD40A29-9954-4AB6-8BF1-92EAD23CF9DB}"/>
              </a:ext>
            </a:extLst>
          </p:cNvPr>
          <p:cNvSpPr>
            <a:spLocks noGrp="1"/>
          </p:cNvSpPr>
          <p:nvPr>
            <p:ph type="body" sz="quarter" idx="20"/>
          </p:nvPr>
        </p:nvSpPr>
        <p:spPr/>
        <p:txBody>
          <a:bodyPr/>
          <a:lstStyle/>
          <a:p>
            <a:r>
              <a:rPr lang="en-GB" dirty="0"/>
              <a:t>5</a:t>
            </a:r>
          </a:p>
        </p:txBody>
      </p:sp>
      <p:sp>
        <p:nvSpPr>
          <p:cNvPr id="13" name="Text Placeholder 12">
            <a:extLst>
              <a:ext uri="{FF2B5EF4-FFF2-40B4-BE49-F238E27FC236}">
                <a16:creationId xmlns:a16="http://schemas.microsoft.com/office/drawing/2014/main" id="{401E2F73-E7D4-4321-9592-D4AD4317C485}"/>
              </a:ext>
            </a:extLst>
          </p:cNvPr>
          <p:cNvSpPr>
            <a:spLocks noGrp="1"/>
          </p:cNvSpPr>
          <p:nvPr>
            <p:ph type="body" sz="quarter" idx="21"/>
          </p:nvPr>
        </p:nvSpPr>
        <p:spPr/>
        <p:txBody>
          <a:bodyPr/>
          <a:lstStyle/>
          <a:p>
            <a:r>
              <a:rPr lang="en-GB" dirty="0"/>
              <a:t>PARTENERS AND PRODUCTS </a:t>
            </a:r>
          </a:p>
        </p:txBody>
      </p:sp>
      <p:sp>
        <p:nvSpPr>
          <p:cNvPr id="14" name="Text Placeholder 13">
            <a:extLst>
              <a:ext uri="{FF2B5EF4-FFF2-40B4-BE49-F238E27FC236}">
                <a16:creationId xmlns:a16="http://schemas.microsoft.com/office/drawing/2014/main" id="{CF855DDB-682F-4D18-B4D7-8AD4594BB7A2}"/>
              </a:ext>
            </a:extLst>
          </p:cNvPr>
          <p:cNvSpPr>
            <a:spLocks noGrp="1"/>
          </p:cNvSpPr>
          <p:nvPr>
            <p:ph type="body" sz="quarter" idx="22"/>
          </p:nvPr>
        </p:nvSpPr>
        <p:spPr/>
        <p:txBody>
          <a:bodyPr/>
          <a:lstStyle/>
          <a:p>
            <a:r>
              <a:rPr lang="en-GB" dirty="0"/>
              <a:t>6</a:t>
            </a:r>
          </a:p>
        </p:txBody>
      </p:sp>
      <p:sp>
        <p:nvSpPr>
          <p:cNvPr id="16" name="Text Placeholder 15">
            <a:extLst>
              <a:ext uri="{FF2B5EF4-FFF2-40B4-BE49-F238E27FC236}">
                <a16:creationId xmlns:a16="http://schemas.microsoft.com/office/drawing/2014/main" id="{908E2AE7-59D1-4BEE-A03A-23A962F1400A}"/>
              </a:ext>
            </a:extLst>
          </p:cNvPr>
          <p:cNvSpPr>
            <a:spLocks noGrp="1"/>
          </p:cNvSpPr>
          <p:nvPr>
            <p:ph type="body" sz="quarter" idx="24"/>
          </p:nvPr>
        </p:nvSpPr>
        <p:spPr/>
        <p:txBody>
          <a:bodyPr/>
          <a:lstStyle/>
          <a:p>
            <a:r>
              <a:rPr lang="en-GB" dirty="0"/>
              <a:t>7</a:t>
            </a:r>
          </a:p>
        </p:txBody>
      </p:sp>
      <p:sp>
        <p:nvSpPr>
          <p:cNvPr id="17" name="Text Placeholder 16">
            <a:extLst>
              <a:ext uri="{FF2B5EF4-FFF2-40B4-BE49-F238E27FC236}">
                <a16:creationId xmlns:a16="http://schemas.microsoft.com/office/drawing/2014/main" id="{C0258175-978C-4526-9E96-B0DFD142D8A9}"/>
              </a:ext>
            </a:extLst>
          </p:cNvPr>
          <p:cNvSpPr>
            <a:spLocks noGrp="1"/>
          </p:cNvSpPr>
          <p:nvPr>
            <p:ph type="body" sz="quarter" idx="25"/>
          </p:nvPr>
        </p:nvSpPr>
        <p:spPr>
          <a:xfrm>
            <a:off x="642026" y="3442535"/>
            <a:ext cx="3926526" cy="563233"/>
          </a:xfrm>
        </p:spPr>
        <p:txBody>
          <a:bodyPr/>
          <a:lstStyle/>
          <a:p>
            <a:r>
              <a:rPr lang="en-GB" dirty="0"/>
              <a:t> ORGANIZATION CHART </a:t>
            </a:r>
          </a:p>
          <a:p>
            <a:endParaRPr lang="en-GB" dirty="0"/>
          </a:p>
        </p:txBody>
      </p:sp>
      <p:sp>
        <p:nvSpPr>
          <p:cNvPr id="18" name="Text Placeholder 17">
            <a:extLst>
              <a:ext uri="{FF2B5EF4-FFF2-40B4-BE49-F238E27FC236}">
                <a16:creationId xmlns:a16="http://schemas.microsoft.com/office/drawing/2014/main" id="{4B9469FB-D5FE-4EB8-9034-C63F72C891DB}"/>
              </a:ext>
            </a:extLst>
          </p:cNvPr>
          <p:cNvSpPr>
            <a:spLocks noGrp="1"/>
          </p:cNvSpPr>
          <p:nvPr>
            <p:ph type="body" sz="quarter" idx="26"/>
          </p:nvPr>
        </p:nvSpPr>
        <p:spPr/>
        <p:txBody>
          <a:bodyPr/>
          <a:lstStyle/>
          <a:p>
            <a:r>
              <a:rPr lang="en-GB" dirty="0"/>
              <a:t>8</a:t>
            </a:r>
          </a:p>
        </p:txBody>
      </p:sp>
      <p:sp>
        <p:nvSpPr>
          <p:cNvPr id="19" name="Text Placeholder 18">
            <a:extLst>
              <a:ext uri="{FF2B5EF4-FFF2-40B4-BE49-F238E27FC236}">
                <a16:creationId xmlns:a16="http://schemas.microsoft.com/office/drawing/2014/main" id="{80D2AD34-4E2F-4CE9-9EC9-A809679B87E2}"/>
              </a:ext>
            </a:extLst>
          </p:cNvPr>
          <p:cNvSpPr>
            <a:spLocks noGrp="1"/>
          </p:cNvSpPr>
          <p:nvPr>
            <p:ph type="body" sz="quarter" idx="27"/>
          </p:nvPr>
        </p:nvSpPr>
        <p:spPr>
          <a:xfrm>
            <a:off x="642026" y="3797128"/>
            <a:ext cx="3926526" cy="327782"/>
          </a:xfrm>
        </p:spPr>
        <p:txBody>
          <a:bodyPr/>
          <a:lstStyle/>
          <a:p>
            <a:r>
              <a:rPr lang="en-GB" dirty="0"/>
              <a:t>HSE POLICY </a:t>
            </a:r>
          </a:p>
        </p:txBody>
      </p:sp>
      <p:sp>
        <p:nvSpPr>
          <p:cNvPr id="20" name="Text Placeholder 19">
            <a:extLst>
              <a:ext uri="{FF2B5EF4-FFF2-40B4-BE49-F238E27FC236}">
                <a16:creationId xmlns:a16="http://schemas.microsoft.com/office/drawing/2014/main" id="{CF9FE021-5EA4-4274-A0C8-06BAE5C61578}"/>
              </a:ext>
            </a:extLst>
          </p:cNvPr>
          <p:cNvSpPr>
            <a:spLocks noGrp="1"/>
          </p:cNvSpPr>
          <p:nvPr>
            <p:ph type="body" sz="quarter" idx="28"/>
          </p:nvPr>
        </p:nvSpPr>
        <p:spPr/>
        <p:txBody>
          <a:bodyPr/>
          <a:lstStyle/>
          <a:p>
            <a:r>
              <a:rPr lang="en-GB" dirty="0"/>
              <a:t>9</a:t>
            </a:r>
          </a:p>
        </p:txBody>
      </p:sp>
      <p:sp>
        <p:nvSpPr>
          <p:cNvPr id="21" name="Text Placeholder 20">
            <a:extLst>
              <a:ext uri="{FF2B5EF4-FFF2-40B4-BE49-F238E27FC236}">
                <a16:creationId xmlns:a16="http://schemas.microsoft.com/office/drawing/2014/main" id="{403A0444-D433-4089-B1E2-517C3B048867}"/>
              </a:ext>
            </a:extLst>
          </p:cNvPr>
          <p:cNvSpPr>
            <a:spLocks noGrp="1"/>
          </p:cNvSpPr>
          <p:nvPr>
            <p:ph type="body" sz="quarter" idx="29"/>
          </p:nvPr>
        </p:nvSpPr>
        <p:spPr>
          <a:xfrm>
            <a:off x="642026" y="4151717"/>
            <a:ext cx="3926526" cy="563231"/>
          </a:xfrm>
        </p:spPr>
        <p:txBody>
          <a:bodyPr/>
          <a:lstStyle/>
          <a:p>
            <a:r>
              <a:rPr lang="en-GB" dirty="0"/>
              <a:t>CONTACT US </a:t>
            </a:r>
          </a:p>
          <a:p>
            <a:endParaRPr lang="en-GB" dirty="0"/>
          </a:p>
        </p:txBody>
      </p:sp>
      <p:sp>
        <p:nvSpPr>
          <p:cNvPr id="22" name="Text Placeholder 21"/>
          <p:cNvSpPr>
            <a:spLocks noGrp="1"/>
          </p:cNvSpPr>
          <p:nvPr>
            <p:ph type="body" sz="quarter" idx="23"/>
          </p:nvPr>
        </p:nvSpPr>
        <p:spPr>
          <a:xfrm>
            <a:off x="642026" y="3087946"/>
            <a:ext cx="3926526" cy="354591"/>
          </a:xfrm>
        </p:spPr>
        <p:txBody>
          <a:bodyPr/>
          <a:lstStyle/>
          <a:p>
            <a:r>
              <a:rPr lang="en-US" dirty="0"/>
              <a:t>Our free zone and facility  </a:t>
            </a:r>
          </a:p>
          <a:p>
            <a:endParaRPr lang="en-US" dirty="0"/>
          </a:p>
        </p:txBody>
      </p:sp>
    </p:spTree>
    <p:extLst>
      <p:ext uri="{BB962C8B-B14F-4D97-AF65-F5344CB8AC3E}">
        <p14:creationId xmlns:p14="http://schemas.microsoft.com/office/powerpoint/2010/main" val="54379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434991"/>
          </a:xfrm>
        </p:spPr>
        <p:txBody>
          <a:bodyPr/>
          <a:lstStyle/>
          <a:p>
            <a:r>
              <a:rPr lang="en-US" sz="1600" dirty="0">
                <a:solidFill>
                  <a:schemeClr val="accent3">
                    <a:lumMod val="75000"/>
                  </a:schemeClr>
                </a:solidFill>
              </a:rPr>
              <a:t>- </a:t>
            </a:r>
            <a:r>
              <a:rPr lang="en-US" sz="1600" u="sng" dirty="0">
                <a:solidFill>
                  <a:schemeClr val="accent3">
                    <a:lumMod val="75000"/>
                  </a:schemeClr>
                </a:solidFill>
              </a:rPr>
              <a:t>ORGANIZATION CHART </a:t>
            </a:r>
          </a:p>
        </p:txBody>
      </p:sp>
      <p:sp>
        <p:nvSpPr>
          <p:cNvPr id="3" name="Slide Number Placeholder 2"/>
          <p:cNvSpPr>
            <a:spLocks noGrp="1"/>
          </p:cNvSpPr>
          <p:nvPr>
            <p:ph type="sldNum" sz="quarter" idx="10"/>
          </p:nvPr>
        </p:nvSpPr>
        <p:spPr/>
        <p:txBody>
          <a:bodyPr/>
          <a:lstStyle/>
          <a:p>
            <a:fld id="{9E657F1C-A335-4C92-AC2C-ACB7FB5C2D01}" type="slidenum">
              <a:rPr lang="en-US" smtClean="0"/>
              <a:pPr/>
              <a:t>19</a:t>
            </a:fld>
            <a:endParaRPr lang="en-US" dirty="0"/>
          </a:p>
        </p:txBody>
      </p:sp>
      <p:sp>
        <p:nvSpPr>
          <p:cNvPr id="4" name="Text Box 86"/>
          <p:cNvSpPr txBox="1">
            <a:spLocks noChangeArrowheads="1"/>
          </p:cNvSpPr>
          <p:nvPr/>
        </p:nvSpPr>
        <p:spPr bwMode="auto">
          <a:xfrm>
            <a:off x="3439749" y="997728"/>
            <a:ext cx="1712952" cy="587732"/>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marR="0" indent="42545">
              <a:lnSpc>
                <a:spcPct val="115000"/>
              </a:lnSpc>
              <a:spcBef>
                <a:spcPts val="370"/>
              </a:spcBef>
              <a:spcAft>
                <a:spcPts val="0"/>
              </a:spcAft>
            </a:pPr>
            <a:r>
              <a:rPr lang="en-US" sz="1400" dirty="0">
                <a:latin typeface="Calibri" panose="020F0502020204030204" pitchFamily="34" charset="0"/>
                <a:cs typeface="Calibri" panose="020F0502020204030204" pitchFamily="34" charset="0"/>
              </a:rPr>
              <a:t>Ahmed Ateya                                                                                                                        </a:t>
            </a:r>
            <a:r>
              <a:rPr lang="en-US" sz="1200" dirty="0">
                <a:solidFill>
                  <a:srgbClr val="FF0000"/>
                </a:solidFill>
                <a:latin typeface="Calibri" panose="020F0502020204030204" pitchFamily="34" charset="0"/>
                <a:cs typeface="Calibri" panose="020F0502020204030204" pitchFamily="34" charset="0"/>
              </a:rPr>
              <a:t>Managing Director</a:t>
            </a:r>
            <a:endParaRPr lang="en-US" sz="1400" dirty="0">
              <a:solidFill>
                <a:srgbClr val="FF0000"/>
              </a:solidFill>
              <a:latin typeface="Calibri" panose="020F0502020204030204" pitchFamily="34" charset="0"/>
              <a:cs typeface="Calibri" panose="020F0502020204030204" pitchFamily="34" charset="0"/>
            </a:endParaRPr>
          </a:p>
          <a:p>
            <a:pPr marL="383540" marR="0" indent="42545">
              <a:lnSpc>
                <a:spcPct val="115000"/>
              </a:lnSpc>
              <a:spcBef>
                <a:spcPts val="360"/>
              </a:spcBef>
              <a:spcAft>
                <a:spcPts val="0"/>
              </a:spcAft>
            </a:pPr>
            <a:endParaRPr lang="en-US" sz="11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5" name="Line 294"/>
          <p:cNvCxnSpPr/>
          <p:nvPr/>
        </p:nvCxnSpPr>
        <p:spPr bwMode="auto">
          <a:xfrm>
            <a:off x="4677043" y="1845813"/>
            <a:ext cx="1898015" cy="0"/>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6" name="Line 294"/>
          <p:cNvCxnSpPr/>
          <p:nvPr/>
        </p:nvCxnSpPr>
        <p:spPr bwMode="auto">
          <a:xfrm>
            <a:off x="2779028" y="1845813"/>
            <a:ext cx="1898015" cy="0"/>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7" name="Line 294"/>
          <p:cNvCxnSpPr/>
          <p:nvPr/>
        </p:nvCxnSpPr>
        <p:spPr bwMode="auto">
          <a:xfrm>
            <a:off x="881013" y="1845813"/>
            <a:ext cx="1898015" cy="0"/>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8" name="Line 294"/>
          <p:cNvCxnSpPr>
            <a:cxnSpLocks/>
          </p:cNvCxnSpPr>
          <p:nvPr/>
        </p:nvCxnSpPr>
        <p:spPr bwMode="auto">
          <a:xfrm>
            <a:off x="6575058" y="1845813"/>
            <a:ext cx="1436723" cy="17020"/>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9" name="Line 242"/>
          <p:cNvCxnSpPr/>
          <p:nvPr/>
        </p:nvCxnSpPr>
        <p:spPr bwMode="auto">
          <a:xfrm>
            <a:off x="4296225" y="1585609"/>
            <a:ext cx="0" cy="260204"/>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14" name="Line 242"/>
          <p:cNvCxnSpPr/>
          <p:nvPr/>
        </p:nvCxnSpPr>
        <p:spPr bwMode="auto">
          <a:xfrm>
            <a:off x="3367045" y="1845813"/>
            <a:ext cx="1539" cy="381821"/>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15" name="Line 242"/>
          <p:cNvCxnSpPr/>
          <p:nvPr/>
        </p:nvCxnSpPr>
        <p:spPr bwMode="auto">
          <a:xfrm>
            <a:off x="5614927" y="1862833"/>
            <a:ext cx="0" cy="381821"/>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16" name="Line 242"/>
          <p:cNvCxnSpPr>
            <a:cxnSpLocks/>
          </p:cNvCxnSpPr>
          <p:nvPr/>
        </p:nvCxnSpPr>
        <p:spPr bwMode="auto">
          <a:xfrm>
            <a:off x="8011781" y="1845813"/>
            <a:ext cx="0" cy="353346"/>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26" name="Line 242"/>
          <p:cNvCxnSpPr/>
          <p:nvPr/>
        </p:nvCxnSpPr>
        <p:spPr bwMode="auto">
          <a:xfrm>
            <a:off x="893470" y="1862833"/>
            <a:ext cx="0" cy="364801"/>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sp>
        <p:nvSpPr>
          <p:cNvPr id="28" name="Text Box 109"/>
          <p:cNvSpPr txBox="1">
            <a:spLocks noChangeArrowheads="1"/>
          </p:cNvSpPr>
          <p:nvPr/>
        </p:nvSpPr>
        <p:spPr bwMode="auto">
          <a:xfrm>
            <a:off x="2381350" y="2234522"/>
            <a:ext cx="1735791" cy="528751"/>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a:spcBef>
                <a:spcPts val="370"/>
              </a:spcBef>
            </a:pPr>
            <a:r>
              <a:rPr lang="en-US" sz="1100" b="1"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Samah Awny</a:t>
            </a:r>
            <a:r>
              <a:rPr lang="en-US" sz="1100" dirty="0">
                <a:solidFill>
                  <a:srgbClr val="FF0000"/>
                </a:solidFill>
                <a:latin typeface="Calibri" panose="020F0502020204030204" pitchFamily="34" charset="0"/>
                <a:cs typeface="Calibri" panose="020F0502020204030204" pitchFamily="34" charset="0"/>
              </a:rPr>
              <a:t> </a:t>
            </a:r>
            <a:endParaRPr lang="en-US" sz="1000" dirty="0">
              <a:solidFill>
                <a:srgbClr val="FF0000"/>
              </a:solidFill>
              <a:latin typeface="Calibri" panose="020F0502020204030204" pitchFamily="34" charset="0"/>
              <a:cs typeface="Calibri" panose="020F0502020204030204" pitchFamily="34" charset="0"/>
            </a:endParaRPr>
          </a:p>
          <a:p>
            <a:pPr marL="263525">
              <a:spcBef>
                <a:spcPts val="370"/>
              </a:spcBef>
            </a:pPr>
            <a:r>
              <a:rPr lang="en-US" sz="1000" b="1" dirty="0">
                <a:solidFill>
                  <a:srgbClr val="FF0000"/>
                </a:solidFill>
                <a:latin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Finance Manager</a:t>
            </a:r>
          </a:p>
        </p:txBody>
      </p:sp>
      <p:sp>
        <p:nvSpPr>
          <p:cNvPr id="29" name="Text Box 109"/>
          <p:cNvSpPr txBox="1">
            <a:spLocks noChangeArrowheads="1"/>
          </p:cNvSpPr>
          <p:nvPr/>
        </p:nvSpPr>
        <p:spPr bwMode="auto">
          <a:xfrm>
            <a:off x="156649" y="3120677"/>
            <a:ext cx="1673368" cy="473818"/>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marR="0">
              <a:spcBef>
                <a:spcPts val="370"/>
              </a:spcBef>
              <a:spcAft>
                <a:spcPts val="0"/>
              </a:spcAft>
            </a:pPr>
            <a:r>
              <a:rPr lang="en-US" sz="1200" dirty="0">
                <a:latin typeface="Calibri" panose="020F0502020204030204" pitchFamily="34" charset="0"/>
                <a:cs typeface="Calibri" panose="020F0502020204030204" pitchFamily="34" charset="0"/>
              </a:rPr>
              <a:t>Islam Abd Elsalam</a:t>
            </a:r>
          </a:p>
          <a:p>
            <a:pPr marL="263525" marR="0">
              <a:spcBef>
                <a:spcPts val="370"/>
              </a:spcBef>
              <a:spcAft>
                <a:spcPts val="0"/>
              </a:spcAft>
            </a:pPr>
            <a:r>
              <a:rPr lang="en-US"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Operations</a:t>
            </a:r>
            <a:r>
              <a:rPr lang="en-US" sz="105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Engineer  </a:t>
            </a:r>
          </a:p>
        </p:txBody>
      </p:sp>
      <p:sp>
        <p:nvSpPr>
          <p:cNvPr id="30" name="Text Box 109"/>
          <p:cNvSpPr txBox="1">
            <a:spLocks noChangeArrowheads="1"/>
          </p:cNvSpPr>
          <p:nvPr/>
        </p:nvSpPr>
        <p:spPr bwMode="auto">
          <a:xfrm>
            <a:off x="4677044" y="2243440"/>
            <a:ext cx="1898014" cy="525286"/>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a:spcBef>
                <a:spcPts val="370"/>
              </a:spcBef>
            </a:pPr>
            <a:r>
              <a:rPr lang="en-US" sz="1200" dirty="0">
                <a:latin typeface="Calibri" panose="020F0502020204030204" pitchFamily="34" charset="0"/>
                <a:ea typeface="Calibri" panose="020F0502020204030204" pitchFamily="34" charset="0"/>
                <a:cs typeface="Calibri" panose="020F0502020204030204" pitchFamily="34" charset="0"/>
              </a:rPr>
              <a:t>       Hany Fouad</a:t>
            </a:r>
          </a:p>
          <a:p>
            <a:pPr marL="263525">
              <a:spcBef>
                <a:spcPts val="370"/>
              </a:spcBef>
            </a:pPr>
            <a:r>
              <a:rPr lang="en-US" sz="12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Supply Chain Manager  </a:t>
            </a:r>
          </a:p>
        </p:txBody>
      </p:sp>
      <p:sp>
        <p:nvSpPr>
          <p:cNvPr id="31" name="Text Box 109"/>
          <p:cNvSpPr txBox="1">
            <a:spLocks noChangeArrowheads="1"/>
          </p:cNvSpPr>
          <p:nvPr/>
        </p:nvSpPr>
        <p:spPr bwMode="auto">
          <a:xfrm>
            <a:off x="156648" y="2234522"/>
            <a:ext cx="1673369" cy="518398"/>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a:spcBef>
                <a:spcPts val="370"/>
              </a:spcBef>
            </a:pPr>
            <a:r>
              <a:rPr lang="en-US" sz="1200" dirty="0">
                <a:latin typeface="Calibri" panose="020F0502020204030204" pitchFamily="34" charset="0"/>
                <a:ea typeface="Calibri" panose="020F0502020204030204" pitchFamily="34" charset="0"/>
                <a:cs typeface="Calibri" panose="020F0502020204030204" pitchFamily="34" charset="0"/>
              </a:rPr>
              <a:t>Mohamed Elkhouly    </a:t>
            </a:r>
          </a:p>
          <a:p>
            <a:pPr marL="263525">
              <a:spcBef>
                <a:spcPts val="370"/>
              </a:spcBef>
            </a:pPr>
            <a:r>
              <a:rPr lang="en-US" sz="1000" dirty="0">
                <a:solidFill>
                  <a:srgbClr val="FF0000"/>
                </a:solidFill>
                <a:latin typeface="Calibri" panose="020F0502020204030204" pitchFamily="34" charset="0"/>
                <a:cs typeface="Calibri" panose="020F0502020204030204" pitchFamily="34" charset="0"/>
              </a:rPr>
              <a:t>     </a:t>
            </a:r>
            <a:r>
              <a:rPr lang="en-US" sz="1000">
                <a:solidFill>
                  <a:srgbClr val="FF0000"/>
                </a:solidFill>
                <a:latin typeface="Calibri" panose="020F0502020204030204" pitchFamily="34" charset="0"/>
                <a:cs typeface="Calibri" panose="020F0502020204030204" pitchFamily="34" charset="0"/>
              </a:rPr>
              <a:t>Technical Support</a:t>
            </a:r>
            <a:endParaRPr lang="en-US" sz="1000" dirty="0">
              <a:solidFill>
                <a:srgbClr val="FF0000"/>
              </a:solidFill>
              <a:latin typeface="Calibri" panose="020F0502020204030204" pitchFamily="34" charset="0"/>
              <a:cs typeface="Calibri" panose="020F0502020204030204" pitchFamily="34" charset="0"/>
            </a:endParaRPr>
          </a:p>
        </p:txBody>
      </p:sp>
      <p:sp>
        <p:nvSpPr>
          <p:cNvPr id="32" name="Text Box 109"/>
          <p:cNvSpPr txBox="1">
            <a:spLocks noChangeArrowheads="1"/>
          </p:cNvSpPr>
          <p:nvPr/>
        </p:nvSpPr>
        <p:spPr bwMode="auto">
          <a:xfrm rot="10800000" flipV="1">
            <a:off x="7097228" y="2199159"/>
            <a:ext cx="1789595" cy="557227"/>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a:spcBef>
                <a:spcPts val="370"/>
              </a:spcBef>
            </a:pPr>
            <a:r>
              <a:rPr lang="en-US" sz="1200" dirty="0">
                <a:latin typeface="Calibri" panose="020F0502020204030204" pitchFamily="34" charset="0"/>
                <a:cs typeface="Calibri" panose="020F0502020204030204" pitchFamily="34" charset="0"/>
              </a:rPr>
              <a:t>   Arafa El Tayeb</a:t>
            </a:r>
          </a:p>
          <a:p>
            <a:pPr marL="263525">
              <a:spcBef>
                <a:spcPts val="370"/>
              </a:spcBef>
            </a:pPr>
            <a:r>
              <a:rPr lang="en-US" sz="1200" b="1" dirty="0">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Base Manager</a:t>
            </a:r>
          </a:p>
        </p:txBody>
      </p:sp>
      <p:cxnSp>
        <p:nvCxnSpPr>
          <p:cNvPr id="33" name="Line 242"/>
          <p:cNvCxnSpPr/>
          <p:nvPr/>
        </p:nvCxnSpPr>
        <p:spPr bwMode="auto">
          <a:xfrm>
            <a:off x="899048" y="2756386"/>
            <a:ext cx="1" cy="364291"/>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cxnSp>
        <p:nvCxnSpPr>
          <p:cNvPr id="42" name="Line 242"/>
          <p:cNvCxnSpPr/>
          <p:nvPr/>
        </p:nvCxnSpPr>
        <p:spPr bwMode="auto">
          <a:xfrm>
            <a:off x="8011781" y="2768726"/>
            <a:ext cx="0" cy="364801"/>
          </a:xfrm>
          <a:prstGeom prst="line">
            <a:avLst/>
          </a:prstGeom>
          <a:noFill/>
          <a:ln w="38100">
            <a:solidFill>
              <a:srgbClr val="C0504D"/>
            </a:solidFill>
            <a:prstDash val="solid"/>
            <a:round/>
            <a:headEnd/>
            <a:tailEnd/>
          </a:ln>
          <a:extLst>
            <a:ext uri="{909E8E84-426E-40DD-AFC4-6F175D3DCCD1}">
              <a14:hiddenFill xmlns:a14="http://schemas.microsoft.com/office/drawing/2010/main">
                <a:noFill/>
              </a14:hiddenFill>
            </a:ext>
          </a:extLst>
        </p:spPr>
      </p:cxnSp>
      <p:sp>
        <p:nvSpPr>
          <p:cNvPr id="43" name="Text Box 109"/>
          <p:cNvSpPr txBox="1">
            <a:spLocks noChangeArrowheads="1"/>
          </p:cNvSpPr>
          <p:nvPr/>
        </p:nvSpPr>
        <p:spPr bwMode="auto">
          <a:xfrm>
            <a:off x="7097229" y="3120678"/>
            <a:ext cx="1789598" cy="473818"/>
          </a:xfrm>
          <a:prstGeom prst="rect">
            <a:avLst/>
          </a:prstGeom>
          <a:noFill/>
          <a:ln w="9525">
            <a:solidFill>
              <a:srgbClr val="BD4A4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marL="263525">
              <a:spcBef>
                <a:spcPts val="370"/>
              </a:spcBef>
            </a:pPr>
            <a:r>
              <a:rPr lang="en-US" sz="1200" dirty="0">
                <a:latin typeface="Calibri" panose="020F0502020204030204" pitchFamily="34" charset="0"/>
                <a:cs typeface="Calibri" panose="020F0502020204030204" pitchFamily="34" charset="0"/>
              </a:rPr>
              <a:t>Abdelaleem A.Salam  </a:t>
            </a:r>
          </a:p>
          <a:p>
            <a:pPr marL="263525">
              <a:spcBef>
                <a:spcPts val="370"/>
              </a:spcBef>
            </a:pPr>
            <a:r>
              <a:rPr lang="en-US" sz="1200" b="1" dirty="0">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FF0000"/>
                </a:solidFill>
                <a:latin typeface="Calibri" panose="020F0502020204030204" pitchFamily="34" charset="0"/>
                <a:cs typeface="Calibri" panose="020F0502020204030204" pitchFamily="34" charset="0"/>
              </a:rPr>
              <a:t>Workshop Supervisor  </a:t>
            </a:r>
          </a:p>
        </p:txBody>
      </p:sp>
    </p:spTree>
    <p:extLst>
      <p:ext uri="{BB962C8B-B14F-4D97-AF65-F5344CB8AC3E}">
        <p14:creationId xmlns:p14="http://schemas.microsoft.com/office/powerpoint/2010/main" val="150969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4924425"/>
          </a:xfrm>
        </p:spPr>
        <p:txBody>
          <a:bodyPr/>
          <a:lstStyle/>
          <a:p>
            <a:pPr>
              <a:lnSpc>
                <a:spcPct val="100000"/>
              </a:lnSpc>
            </a:pPr>
            <a:r>
              <a:rPr lang="en-US" sz="2400" u="sng" dirty="0">
                <a:solidFill>
                  <a:schemeClr val="accent3"/>
                </a:solidFill>
              </a:rPr>
              <a:t>HSE POLICY </a:t>
            </a:r>
            <a:br>
              <a:rPr lang="en-US" sz="2400" u="sng" dirty="0">
                <a:solidFill>
                  <a:schemeClr val="accent3"/>
                </a:solidFill>
              </a:rPr>
            </a:br>
            <a:r>
              <a:rPr lang="en-US" sz="1400" b="0" dirty="0"/>
              <a:t>-Processes established and maintained are to ensure relevant requirements of PetroNebra HSE MS are met for activities, products, or services for which it Is expected PetroNebra has reasonable control or influence. This includes Those activities, </a:t>
            </a:r>
            <a:br>
              <a:rPr lang="en-US" sz="1400" b="0" dirty="0"/>
            </a:br>
            <a:r>
              <a:rPr lang="en-US" sz="1400" b="0" dirty="0"/>
              <a:t> -products or services performed by employees, contractor or third parties on PetroNebra behalf that can affect the performance of HSE MS. </a:t>
            </a:r>
            <a:br>
              <a:rPr lang="en-US" sz="1400" b="0" dirty="0"/>
            </a:br>
            <a:r>
              <a:rPr lang="en-US" sz="1400" b="0" dirty="0"/>
              <a:t> -Every supporting operational control is to be maintained in accordance with  This HSE MS as appropriate.</a:t>
            </a:r>
            <a:br>
              <a:rPr lang="en-US" sz="1400" b="0" dirty="0"/>
            </a:br>
            <a:r>
              <a:rPr lang="en-US" sz="1400" b="0" dirty="0"/>
              <a:t> </a:t>
            </a:r>
            <a:br>
              <a:rPr lang="en-US" sz="1200" b="0" dirty="0">
                <a:solidFill>
                  <a:schemeClr val="accent3"/>
                </a:solidFill>
              </a:rPr>
            </a:br>
            <a:r>
              <a:rPr lang="en-US" sz="1400" dirty="0">
                <a:solidFill>
                  <a:schemeClr val="accent3"/>
                </a:solidFill>
              </a:rPr>
              <a:t>Business Segment and/or Business Unit HSE MS must include at least the following operational controls:</a:t>
            </a:r>
            <a:br>
              <a:rPr lang="en-US" sz="1400" dirty="0">
                <a:solidFill>
                  <a:schemeClr val="accent3"/>
                </a:solidFill>
              </a:rPr>
            </a:br>
            <a:r>
              <a:rPr lang="en-US" sz="1200" b="0" dirty="0"/>
              <a:t> </a:t>
            </a:r>
            <a:r>
              <a:rPr lang="en-US" sz="1400" b="0" dirty="0"/>
              <a:t>- Hazard Identification, Risk Assessment, and Controls.</a:t>
            </a:r>
            <a:br>
              <a:rPr lang="en-US" sz="1400" b="0" dirty="0"/>
            </a:br>
            <a:r>
              <a:rPr lang="en-US" sz="1400" b="0" dirty="0"/>
              <a:t> - Environmental Aspects and Impacts. </a:t>
            </a:r>
            <a:br>
              <a:rPr lang="en-US" sz="1400" b="0" dirty="0"/>
            </a:br>
            <a:r>
              <a:rPr lang="en-US" sz="1400" b="0" dirty="0"/>
              <a:t>  - Legal and Other Requirements.</a:t>
            </a:r>
            <a:br>
              <a:rPr lang="en-US" sz="1400" b="0" dirty="0"/>
            </a:br>
            <a:r>
              <a:rPr lang="en-US" sz="1400" b="0" dirty="0"/>
              <a:t>  - Objectives and Targets. </a:t>
            </a:r>
            <a:br>
              <a:rPr lang="en-US" sz="1400" b="0" dirty="0"/>
            </a:br>
            <a:r>
              <a:rPr lang="en-US" sz="1400" b="0" dirty="0"/>
              <a:t>  - Management of Change. </a:t>
            </a:r>
            <a:br>
              <a:rPr lang="en-US" sz="1400" b="0" dirty="0"/>
            </a:br>
            <a:r>
              <a:rPr lang="en-US" sz="1400" b="0" dirty="0"/>
              <a:t>  - Roles, Responsibilities, and Authorities.</a:t>
            </a:r>
            <a:br>
              <a:rPr lang="en-US" sz="1400" b="0" dirty="0"/>
            </a:br>
            <a:r>
              <a:rPr lang="en-US" sz="1400" b="0" dirty="0"/>
              <a:t>   - Competence, Training, and Awareness.</a:t>
            </a:r>
            <a:br>
              <a:rPr lang="en-US" sz="1400" b="0" dirty="0"/>
            </a:br>
            <a:r>
              <a:rPr lang="en-US" sz="1400" b="0" dirty="0"/>
              <a:t>  - Communication, Participation, and Consultation. </a:t>
            </a:r>
            <a:br>
              <a:rPr lang="en-US" sz="1400" dirty="0"/>
            </a:br>
            <a:r>
              <a:rPr lang="en-US" sz="1400" dirty="0"/>
              <a:t>  - </a:t>
            </a:r>
            <a:r>
              <a:rPr lang="en-US" sz="1400" b="0" dirty="0"/>
              <a:t>Operational Planning and Control.</a:t>
            </a:r>
            <a:br>
              <a:rPr lang="en-US" sz="1400" b="0" dirty="0"/>
            </a:br>
            <a:r>
              <a:rPr lang="en-US" sz="1400" b="0" dirty="0"/>
              <a:t>   - Emergency Preparedness and Response.  </a:t>
            </a:r>
            <a:br>
              <a:rPr lang="en-US" sz="1400" b="0" dirty="0"/>
            </a:br>
            <a:r>
              <a:rPr lang="en-US" sz="1400" b="0" dirty="0"/>
              <a:t>   - Documented Information.  </a:t>
            </a:r>
            <a:br>
              <a:rPr lang="en-US" sz="1200" dirty="0"/>
            </a:br>
            <a:br>
              <a:rPr lang="en-US" sz="1200" b="0" dirty="0"/>
            </a:br>
            <a:endParaRPr lang="en-US" sz="1200" b="0"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20</a:t>
            </a:fld>
            <a:endParaRPr lang="en-US" dirty="0"/>
          </a:p>
        </p:txBody>
      </p:sp>
    </p:spTree>
    <p:extLst>
      <p:ext uri="{BB962C8B-B14F-4D97-AF65-F5344CB8AC3E}">
        <p14:creationId xmlns:p14="http://schemas.microsoft.com/office/powerpoint/2010/main" val="264879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40" y="421025"/>
            <a:ext cx="8556086" cy="2431435"/>
          </a:xfrm>
        </p:spPr>
        <p:txBody>
          <a:bodyPr/>
          <a:lstStyle/>
          <a:p>
            <a:pPr>
              <a:lnSpc>
                <a:spcPct val="100000"/>
              </a:lnSpc>
            </a:pPr>
            <a:r>
              <a:rPr lang="en-US" sz="1400" b="0" dirty="0"/>
              <a:t>- Monitoring, Measurement, Analysis, and Evaluation. </a:t>
            </a:r>
            <a:br>
              <a:rPr lang="en-US" sz="1400" b="0" dirty="0"/>
            </a:br>
            <a:r>
              <a:rPr lang="en-US" sz="1400" b="0" dirty="0"/>
              <a:t>- Internal Audits and Assessments.</a:t>
            </a:r>
            <a:br>
              <a:rPr lang="en-US" sz="1400" b="0" dirty="0"/>
            </a:br>
            <a:r>
              <a:rPr lang="en-US" sz="1400" b="0" dirty="0"/>
              <a:t>- Evaluation of Compliance. </a:t>
            </a:r>
            <a:br>
              <a:rPr lang="en-US" sz="1400" b="0" dirty="0"/>
            </a:br>
            <a:r>
              <a:rPr lang="en-US" sz="1400" b="0" dirty="0"/>
              <a:t>- Control of Records.</a:t>
            </a:r>
            <a:br>
              <a:rPr lang="en-US" sz="1400" b="0" dirty="0"/>
            </a:br>
            <a:r>
              <a:rPr lang="en-US" sz="1400" b="0" dirty="0"/>
              <a:t>- Incidents, Nonconformity, Corrective and Preventive Action.</a:t>
            </a:r>
            <a:br>
              <a:rPr lang="en-US" sz="1400" b="0" dirty="0"/>
            </a:br>
            <a:r>
              <a:rPr lang="en-US" sz="1400" b="0" dirty="0"/>
              <a:t>- Management Review; and Continual Improvement.</a:t>
            </a:r>
            <a:br>
              <a:rPr lang="en-US" sz="1200" b="0" dirty="0"/>
            </a:br>
            <a:br>
              <a:rPr lang="en-US" sz="1200" b="0" dirty="0"/>
            </a:b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3452035" y="2217181"/>
            <a:ext cx="1119965" cy="635279"/>
          </a:xfrm>
          <a:prstGeom prst="rect">
            <a:avLst/>
          </a:prstGeom>
        </p:spPr>
      </p:pic>
      <p:pic>
        <p:nvPicPr>
          <p:cNvPr id="5" name="Picture 4">
            <a:extLst>
              <a:ext uri="{FF2B5EF4-FFF2-40B4-BE49-F238E27FC236}">
                <a16:creationId xmlns:a16="http://schemas.microsoft.com/office/drawing/2014/main" id="{003F2DAF-B542-421A-B9D4-A05D0542510F}"/>
              </a:ext>
            </a:extLst>
          </p:cNvPr>
          <p:cNvPicPr>
            <a:picLocks noChangeAspect="1"/>
          </p:cNvPicPr>
          <p:nvPr/>
        </p:nvPicPr>
        <p:blipFill>
          <a:blip r:embed="rId2"/>
          <a:stretch>
            <a:fillRect/>
          </a:stretch>
        </p:blipFill>
        <p:spPr>
          <a:xfrm>
            <a:off x="3619501" y="2626638"/>
            <a:ext cx="1119964" cy="635279"/>
          </a:xfrm>
          <a:prstGeom prst="rect">
            <a:avLst/>
          </a:prstGeom>
        </p:spPr>
      </p:pic>
      <p:pic>
        <p:nvPicPr>
          <p:cNvPr id="7" name="Picture 6">
            <a:extLst>
              <a:ext uri="{FF2B5EF4-FFF2-40B4-BE49-F238E27FC236}">
                <a16:creationId xmlns:a16="http://schemas.microsoft.com/office/drawing/2014/main" id="{577173D2-7D0F-4868-8AF0-34FB76415F8E}"/>
              </a:ext>
            </a:extLst>
          </p:cNvPr>
          <p:cNvPicPr>
            <a:picLocks noChangeAspect="1"/>
          </p:cNvPicPr>
          <p:nvPr/>
        </p:nvPicPr>
        <p:blipFill>
          <a:blip r:embed="rId2"/>
          <a:stretch>
            <a:fillRect/>
          </a:stretch>
        </p:blipFill>
        <p:spPr>
          <a:xfrm>
            <a:off x="3786966" y="3112810"/>
            <a:ext cx="1119965" cy="635279"/>
          </a:xfrm>
          <a:prstGeom prst="rect">
            <a:avLst/>
          </a:prstGeom>
        </p:spPr>
      </p:pic>
    </p:spTree>
    <p:extLst>
      <p:ext uri="{BB962C8B-B14F-4D97-AF65-F5344CB8AC3E}">
        <p14:creationId xmlns:p14="http://schemas.microsoft.com/office/powerpoint/2010/main" val="97322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4"/>
            <a:ext cx="8712744" cy="3416320"/>
          </a:xfrm>
        </p:spPr>
        <p:txBody>
          <a:bodyPr/>
          <a:lstStyle/>
          <a:p>
            <a:pPr>
              <a:lnSpc>
                <a:spcPct val="100000"/>
              </a:lnSpc>
            </a:pPr>
            <a:r>
              <a:rPr lang="en-US" sz="2400" u="sng" dirty="0">
                <a:solidFill>
                  <a:schemeClr val="accent3"/>
                </a:solidFill>
              </a:rPr>
              <a:t>CONTACT US</a:t>
            </a:r>
            <a:br>
              <a:rPr lang="en-US" sz="2400" u="sng" dirty="0">
                <a:solidFill>
                  <a:schemeClr val="accent3"/>
                </a:solidFill>
              </a:rPr>
            </a:br>
            <a:r>
              <a:rPr lang="en-US" sz="2400" dirty="0"/>
              <a:t> </a:t>
            </a:r>
            <a:r>
              <a:rPr lang="en-US" sz="1400" u="sng" dirty="0">
                <a:solidFill>
                  <a:schemeClr val="accent3"/>
                </a:solidFill>
              </a:rPr>
              <a:t>Ahmed Ateya</a:t>
            </a:r>
            <a:r>
              <a:rPr lang="en-US" sz="1400" b="0" dirty="0"/>
              <a:t>  </a:t>
            </a:r>
            <a:br>
              <a:rPr lang="en-US" sz="1400" b="0" dirty="0"/>
            </a:br>
            <a:r>
              <a:rPr lang="en-US" sz="1400" b="0" dirty="0"/>
              <a:t>  Chairman &amp; Managing Director </a:t>
            </a:r>
            <a:br>
              <a:rPr lang="en-US" sz="1400" b="0" dirty="0"/>
            </a:br>
            <a:r>
              <a:rPr lang="en-US" sz="1400" b="0" dirty="0"/>
              <a:t>  PetroNebra Oilfield Services Free Zone</a:t>
            </a:r>
            <a:br>
              <a:rPr lang="en-US" sz="1400" b="0" dirty="0"/>
            </a:br>
            <a:r>
              <a:rPr lang="en-US" sz="1400" b="0" dirty="0"/>
              <a:t>  Cell: +201000446664, +201200936000 </a:t>
            </a:r>
            <a:br>
              <a:rPr lang="en-US" sz="1400" b="0" dirty="0"/>
            </a:br>
            <a:r>
              <a:rPr lang="de-DE" sz="1400" b="0" dirty="0"/>
              <a:t>  e-mail: </a:t>
            </a:r>
            <a:r>
              <a:rPr lang="de-DE" sz="1400" b="0" u="sng" dirty="0">
                <a:solidFill>
                  <a:srgbClr val="0070C0"/>
                </a:solidFill>
                <a:hlinkClick r:id="rId2"/>
              </a:rPr>
              <a:t>ahmed.ateya@petronebra.com</a:t>
            </a:r>
            <a:r>
              <a:rPr lang="en-US" sz="1400" b="0" u="sng" dirty="0">
                <a:solidFill>
                  <a:srgbClr val="0070C0"/>
                </a:solidFill>
              </a:rPr>
              <a:t> </a:t>
            </a:r>
            <a:br>
              <a:rPr lang="en-US" sz="1400" b="0" u="sng" dirty="0">
                <a:solidFill>
                  <a:schemeClr val="accent3"/>
                </a:solidFill>
              </a:rPr>
            </a:br>
            <a:br>
              <a:rPr lang="en-US" dirty="0"/>
            </a:br>
            <a:r>
              <a:rPr lang="en-US" sz="1400" u="sng" dirty="0">
                <a:solidFill>
                  <a:schemeClr val="accent3"/>
                </a:solidFill>
              </a:rPr>
              <a:t>Mohamed Elkhouly</a:t>
            </a:r>
            <a:br>
              <a:rPr lang="en-US" sz="1400" u="sng" dirty="0">
                <a:solidFill>
                  <a:schemeClr val="accent3"/>
                </a:solidFill>
              </a:rPr>
            </a:br>
            <a:r>
              <a:rPr lang="en-US" sz="1400" b="0" dirty="0"/>
              <a:t>technical support supervisor</a:t>
            </a:r>
            <a:br>
              <a:rPr lang="en-US" sz="1400" b="0" dirty="0"/>
            </a:br>
            <a:r>
              <a:rPr lang="en-US" sz="1400" b="0" dirty="0"/>
              <a:t>PetroNebra Oilfield Services Free Zone </a:t>
            </a:r>
            <a:br>
              <a:rPr lang="en-US" sz="1400" b="0" dirty="0"/>
            </a:br>
            <a:r>
              <a:rPr lang="en-US" sz="1400" b="0" dirty="0"/>
              <a:t>Cell: +201202801010</a:t>
            </a:r>
            <a:br>
              <a:rPr lang="en-US" sz="1400" b="0" dirty="0"/>
            </a:br>
            <a:r>
              <a:rPr lang="en-US" sz="1400" b="0" dirty="0"/>
              <a:t>e-mail: </a:t>
            </a:r>
            <a:r>
              <a:rPr lang="en-US" sz="1400" b="0" u="sng" dirty="0">
                <a:solidFill>
                  <a:srgbClr val="0070C0"/>
                </a:solidFill>
              </a:rPr>
              <a:t>Mohamed.elkhouly@petronebra.com</a:t>
            </a:r>
            <a:r>
              <a:rPr lang="en-US" sz="1400" b="0" dirty="0"/>
              <a:t> </a:t>
            </a:r>
            <a:br>
              <a:rPr lang="en-US" sz="1400" b="0" dirty="0"/>
            </a:br>
            <a:endParaRPr lang="en-US" sz="1400" b="0"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22</a:t>
            </a:fld>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468062" y="755024"/>
            <a:ext cx="3418763" cy="4263543"/>
          </a:xfrm>
          <a:prstGeom prst="rect">
            <a:avLst/>
          </a:prstGeom>
        </p:spPr>
      </p:pic>
    </p:spTree>
    <p:extLst>
      <p:ext uri="{BB962C8B-B14F-4D97-AF65-F5344CB8AC3E}">
        <p14:creationId xmlns:p14="http://schemas.microsoft.com/office/powerpoint/2010/main" val="418121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6556" cy="861774"/>
          </a:xfrm>
        </p:spPr>
        <p:txBody>
          <a:bodyPr/>
          <a:lstStyle/>
          <a:p>
            <a:r>
              <a:rPr lang="en-US" sz="2400" u="sng" dirty="0">
                <a:solidFill>
                  <a:schemeClr val="accent3">
                    <a:lumMod val="75000"/>
                  </a:schemeClr>
                </a:solidFill>
              </a:rPr>
              <a:t>INTRODUCTION</a:t>
            </a: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2</a:t>
            </a:fld>
            <a:endParaRPr lang="en-US" dirty="0"/>
          </a:p>
        </p:txBody>
      </p:sp>
      <p:sp>
        <p:nvSpPr>
          <p:cNvPr id="4" name="Text Placeholder 3"/>
          <p:cNvSpPr>
            <a:spLocks noGrp="1"/>
          </p:cNvSpPr>
          <p:nvPr>
            <p:ph type="body" sz="quarter" idx="11"/>
          </p:nvPr>
        </p:nvSpPr>
        <p:spPr>
          <a:xfrm>
            <a:off x="174081" y="933855"/>
            <a:ext cx="8804490" cy="4007796"/>
          </a:xfrm>
        </p:spPr>
        <p:txBody>
          <a:bodyPr>
            <a:normAutofit fontScale="85000" lnSpcReduction="10000"/>
          </a:bodyPr>
          <a:lstStyle/>
          <a:p>
            <a:pPr marL="0" indent="0">
              <a:lnSpc>
                <a:spcPct val="110000"/>
              </a:lnSpc>
              <a:buClr>
                <a:schemeClr val="accent3">
                  <a:lumMod val="75000"/>
                </a:schemeClr>
              </a:buClr>
              <a:buNone/>
            </a:pPr>
            <a:r>
              <a:rPr lang="en-US" sz="1700" dirty="0">
                <a:solidFill>
                  <a:schemeClr val="tx1"/>
                </a:solidFill>
              </a:rPr>
              <a:t>- We help you to build and maintain a more profitable well. Using exclusive Well-construction technologies and flawless service execution, we set the Stage for life-of-well integrity and prolific production. Then we unleash the Full potential of your assets with integrated intervention and production-Optimization solutions.</a:t>
            </a:r>
          </a:p>
          <a:p>
            <a:pPr marL="0" indent="0">
              <a:lnSpc>
                <a:spcPct val="110000"/>
              </a:lnSpc>
              <a:buClr>
                <a:schemeClr val="accent3">
                  <a:lumMod val="75000"/>
                </a:schemeClr>
              </a:buClr>
              <a:buNone/>
            </a:pPr>
            <a:r>
              <a:rPr lang="en-US" sz="1700" dirty="0">
                <a:solidFill>
                  <a:schemeClr val="tx1"/>
                </a:solidFill>
              </a:rPr>
              <a:t>- PetroNebra Oilfield Services is established to provide a broad range of Services and products to North Africa oil industry through there eminent Steady principles and affiliate companies</a:t>
            </a:r>
          </a:p>
          <a:p>
            <a:pPr marL="0" indent="0">
              <a:lnSpc>
                <a:spcPct val="110000"/>
              </a:lnSpc>
              <a:buClr>
                <a:schemeClr val="accent3">
                  <a:lumMod val="75000"/>
                </a:schemeClr>
              </a:buClr>
              <a:buNone/>
            </a:pPr>
            <a:r>
              <a:rPr lang="en-US" sz="1700" dirty="0">
                <a:solidFill>
                  <a:schemeClr val="tx1"/>
                </a:solidFill>
              </a:rPr>
              <a:t>-Founded 2016</a:t>
            </a:r>
          </a:p>
          <a:p>
            <a:pPr marL="0" indent="0">
              <a:lnSpc>
                <a:spcPct val="110000"/>
              </a:lnSpc>
              <a:buClr>
                <a:schemeClr val="accent3">
                  <a:lumMod val="75000"/>
                </a:schemeClr>
              </a:buClr>
              <a:buNone/>
            </a:pPr>
            <a:r>
              <a:rPr lang="en-US" sz="1700" dirty="0">
                <a:solidFill>
                  <a:schemeClr val="tx1"/>
                </a:solidFill>
              </a:rPr>
              <a:t>-Multi line services for oil and gas field</a:t>
            </a:r>
          </a:p>
          <a:p>
            <a:pPr marL="0" indent="0">
              <a:lnSpc>
                <a:spcPct val="110000"/>
              </a:lnSpc>
              <a:buClr>
                <a:schemeClr val="accent3">
                  <a:lumMod val="75000"/>
                </a:schemeClr>
              </a:buClr>
              <a:buNone/>
            </a:pPr>
            <a:r>
              <a:rPr lang="en-US" sz="1700" dirty="0">
                <a:solidFill>
                  <a:schemeClr val="tx1"/>
                </a:solidFill>
              </a:rPr>
              <a:t>-Serve North Africa Region with headquarter in Cairo, Egypt. With extensive experience and business network contacts; regionally and </a:t>
            </a:r>
          </a:p>
          <a:p>
            <a:pPr marL="0" indent="0">
              <a:lnSpc>
                <a:spcPct val="110000"/>
              </a:lnSpc>
              <a:buClr>
                <a:schemeClr val="accent3">
                  <a:lumMod val="75000"/>
                </a:schemeClr>
              </a:buClr>
              <a:buNone/>
            </a:pPr>
            <a:r>
              <a:rPr lang="en-US" sz="1700" dirty="0">
                <a:solidFill>
                  <a:schemeClr val="tx1"/>
                </a:solidFill>
              </a:rPr>
              <a:t> Locally, PetroNebra is committed to share the success with their customers by Providing quality products and services. The synergy between knowledge, Experience and qualified team members will result in high quality Performance That will meet or exceed customers’ standards and expectations. </a:t>
            </a:r>
          </a:p>
          <a:p>
            <a:pPr marL="0" indent="0">
              <a:lnSpc>
                <a:spcPct val="110000"/>
              </a:lnSpc>
              <a:buClr>
                <a:schemeClr val="accent3">
                  <a:lumMod val="75000"/>
                </a:schemeClr>
              </a:buClr>
              <a:buNone/>
            </a:pPr>
            <a:r>
              <a:rPr lang="en-US" sz="1700" dirty="0">
                <a:solidFill>
                  <a:schemeClr val="tx1"/>
                </a:solidFill>
              </a:rPr>
              <a:t>-PetroNebra strives to excel and become the customer’s preferred supplier by Providing engineered solutions that fit their needs in a cost efficient way. Our Objective is to perform high quality work in a safe manner. </a:t>
            </a:r>
          </a:p>
          <a:p>
            <a:endParaRPr lang="en-US" dirty="0"/>
          </a:p>
        </p:txBody>
      </p:sp>
    </p:spTree>
    <p:extLst>
      <p:ext uri="{BB962C8B-B14F-4D97-AF65-F5344CB8AC3E}">
        <p14:creationId xmlns:p14="http://schemas.microsoft.com/office/powerpoint/2010/main" val="274827646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6556" cy="861774"/>
          </a:xfrm>
        </p:spPr>
        <p:txBody>
          <a:bodyPr/>
          <a:lstStyle/>
          <a:p>
            <a:r>
              <a:rPr lang="en-US" sz="2400" u="sng" dirty="0">
                <a:solidFill>
                  <a:schemeClr val="accent3">
                    <a:lumMod val="75000"/>
                  </a:schemeClr>
                </a:solidFill>
              </a:rPr>
              <a:t>BACKGROUND</a:t>
            </a: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3</a:t>
            </a:fld>
            <a:endParaRPr lang="en-US" dirty="0"/>
          </a:p>
        </p:txBody>
      </p:sp>
      <p:sp>
        <p:nvSpPr>
          <p:cNvPr id="4" name="Text Placeholder 3"/>
          <p:cNvSpPr>
            <a:spLocks noGrp="1"/>
          </p:cNvSpPr>
          <p:nvPr>
            <p:ph type="body" sz="quarter" idx="11"/>
          </p:nvPr>
        </p:nvSpPr>
        <p:spPr>
          <a:xfrm>
            <a:off x="174081" y="904673"/>
            <a:ext cx="8804490" cy="3908628"/>
          </a:xfrm>
        </p:spPr>
        <p:txBody>
          <a:bodyPr/>
          <a:lstStyle/>
          <a:p>
            <a:pPr marL="0" indent="0">
              <a:buClr>
                <a:schemeClr val="accent3">
                  <a:lumMod val="75000"/>
                </a:schemeClr>
              </a:buClr>
              <a:buNone/>
            </a:pPr>
            <a:r>
              <a:rPr lang="en-US" sz="1200" dirty="0">
                <a:solidFill>
                  <a:schemeClr val="tx1"/>
                </a:solidFill>
              </a:rPr>
              <a:t>PetroNebra is dedicated to providing products that lead the oil And gas industry with safety and the environment in mind, while operating Our business for the benefit and wellbeing of the general public, countries Where we work, our employees and customers. To sustain this commitment, PetroNebra manages HSE under a Health, Safety, and Environmental Management System (HSE MS) model.</a:t>
            </a:r>
          </a:p>
          <a:p>
            <a:endParaRPr lang="en-US" sz="1200" dirty="0">
              <a:solidFill>
                <a:srgbClr val="002060"/>
              </a:solidFill>
            </a:endParaRPr>
          </a:p>
        </p:txBody>
      </p:sp>
      <p:pic>
        <p:nvPicPr>
          <p:cNvPr id="5" name="Picture 4"/>
          <p:cNvPicPr/>
          <p:nvPr/>
        </p:nvPicPr>
        <p:blipFill>
          <a:blip r:embed="rId2"/>
          <a:stretch>
            <a:fillRect/>
          </a:stretch>
        </p:blipFill>
        <p:spPr>
          <a:xfrm>
            <a:off x="2645923" y="1673157"/>
            <a:ext cx="3001186" cy="3097370"/>
          </a:xfrm>
          <a:prstGeom prst="rect">
            <a:avLst/>
          </a:prstGeom>
        </p:spPr>
      </p:pic>
    </p:spTree>
    <p:extLst>
      <p:ext uri="{BB962C8B-B14F-4D97-AF65-F5344CB8AC3E}">
        <p14:creationId xmlns:p14="http://schemas.microsoft.com/office/powerpoint/2010/main" val="239759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A1D901-A103-4123-BEDA-2BFEDFE275E6}"/>
              </a:ext>
            </a:extLst>
          </p:cNvPr>
          <p:cNvSpPr>
            <a:spLocks noGrp="1"/>
          </p:cNvSpPr>
          <p:nvPr>
            <p:ph type="title"/>
          </p:nvPr>
        </p:nvSpPr>
        <p:spPr>
          <a:xfrm>
            <a:off x="174082" y="421025"/>
            <a:ext cx="8716556" cy="861774"/>
          </a:xfrm>
        </p:spPr>
        <p:txBody>
          <a:bodyPr/>
          <a:lstStyle/>
          <a:p>
            <a:r>
              <a:rPr lang="en-GB" sz="2400" u="sng" dirty="0">
                <a:solidFill>
                  <a:schemeClr val="accent3">
                    <a:lumMod val="75000"/>
                  </a:schemeClr>
                </a:solidFill>
              </a:rPr>
              <a:t>OUR MISSION AND VISSION </a:t>
            </a:r>
            <a:br>
              <a:rPr lang="en-GB" dirty="0"/>
            </a:br>
            <a:endParaRPr lang="en-GB" dirty="0"/>
          </a:p>
        </p:txBody>
      </p:sp>
      <p:sp>
        <p:nvSpPr>
          <p:cNvPr id="3" name="Slide Number Placeholder 2">
            <a:extLst>
              <a:ext uri="{FF2B5EF4-FFF2-40B4-BE49-F238E27FC236}">
                <a16:creationId xmlns:a16="http://schemas.microsoft.com/office/drawing/2014/main" id="{7A1B65A5-7D01-45B7-B323-BC72BDC44CA9}"/>
              </a:ext>
            </a:extLst>
          </p:cNvPr>
          <p:cNvSpPr>
            <a:spLocks noGrp="1"/>
          </p:cNvSpPr>
          <p:nvPr>
            <p:ph type="sldNum" sz="quarter" idx="10"/>
          </p:nvPr>
        </p:nvSpPr>
        <p:spPr/>
        <p:txBody>
          <a:bodyPr/>
          <a:lstStyle/>
          <a:p>
            <a:fld id="{9E657F1C-A335-4C92-AC2C-ACB7FB5C2D01}" type="slidenum">
              <a:rPr lang="en-US" smtClean="0"/>
              <a:pPr/>
              <a:t>4</a:t>
            </a:fld>
            <a:endParaRPr lang="en-US" dirty="0"/>
          </a:p>
        </p:txBody>
      </p:sp>
      <p:sp>
        <p:nvSpPr>
          <p:cNvPr id="9" name="Text Placeholder 8">
            <a:extLst>
              <a:ext uri="{FF2B5EF4-FFF2-40B4-BE49-F238E27FC236}">
                <a16:creationId xmlns:a16="http://schemas.microsoft.com/office/drawing/2014/main" id="{6290FAE6-B9AF-4950-B88E-5E20631FFBE3}"/>
              </a:ext>
            </a:extLst>
          </p:cNvPr>
          <p:cNvSpPr>
            <a:spLocks noGrp="1"/>
          </p:cNvSpPr>
          <p:nvPr>
            <p:ph type="body" sz="quarter" idx="11"/>
          </p:nvPr>
        </p:nvSpPr>
        <p:spPr>
          <a:xfrm>
            <a:off x="174081" y="933855"/>
            <a:ext cx="8804490" cy="3879445"/>
          </a:xfrm>
        </p:spPr>
        <p:txBody>
          <a:bodyPr>
            <a:normAutofit/>
          </a:bodyPr>
          <a:lstStyle/>
          <a:p>
            <a:pPr marL="0" indent="0">
              <a:buClr>
                <a:schemeClr val="accent5">
                  <a:lumMod val="75000"/>
                </a:schemeClr>
              </a:buClr>
              <a:buNone/>
            </a:pPr>
            <a:r>
              <a:rPr lang="en-US" sz="2000" b="1" u="sng" dirty="0">
                <a:solidFill>
                  <a:schemeClr val="accent3"/>
                </a:solidFill>
                <a:ea typeface="+mj-ea"/>
                <a:cs typeface="+mj-cs"/>
              </a:rPr>
              <a:t>PetroNebra mission</a:t>
            </a:r>
          </a:p>
          <a:p>
            <a:pPr marL="0" indent="0">
              <a:buClr>
                <a:schemeClr val="accent5">
                  <a:lumMod val="75000"/>
                </a:schemeClr>
              </a:buClr>
              <a:buNone/>
            </a:pPr>
            <a:r>
              <a:rPr lang="en-US" sz="1400" dirty="0">
                <a:solidFill>
                  <a:schemeClr val="tx1"/>
                </a:solidFill>
                <a:cs typeface="Arial" panose="020B0604020202020204" pitchFamily="34" charset="0"/>
              </a:rPr>
              <a:t>- Build a Profitable &amp; Sustainable Business with Discipline Growth and Diverted Portfolio with our Business Partners to be Oil &amp; Gas Services Company of “Choice”  in the North Africa Region Capturing a Higher Market Share by realizing market trends &amp; Customer Developments</a:t>
            </a:r>
          </a:p>
          <a:p>
            <a:pPr marL="0" indent="0">
              <a:buClr>
                <a:schemeClr val="accent5">
                  <a:lumMod val="75000"/>
                </a:schemeClr>
              </a:buClr>
              <a:buNone/>
            </a:pPr>
            <a:r>
              <a:rPr lang="en-US" sz="1400" dirty="0">
                <a:solidFill>
                  <a:schemeClr val="tx1"/>
                </a:solidFill>
                <a:cs typeface="Arial" panose="020B0604020202020204" pitchFamily="34" charset="0"/>
              </a:rPr>
              <a:t>-We work close with our customers and, as a result, we provide them with quality and innovative Solutions. Through these relationships we give our affiliates a strong foundation for regional growth and market expansion, and create value for our customers, suppliers and our company’s stakeholders</a:t>
            </a:r>
            <a:r>
              <a:rPr lang="en-GB" sz="1400" dirty="0">
                <a:solidFill>
                  <a:schemeClr val="tx1"/>
                </a:solidFill>
                <a:cs typeface="Arial" panose="020B0604020202020204" pitchFamily="34" charset="0"/>
              </a:rPr>
              <a:t>.</a:t>
            </a:r>
          </a:p>
          <a:p>
            <a:pPr marL="0" indent="0">
              <a:buClr>
                <a:schemeClr val="accent5">
                  <a:lumMod val="75000"/>
                </a:schemeClr>
              </a:buClr>
              <a:buNone/>
            </a:pPr>
            <a:endParaRPr lang="en-GB" dirty="0"/>
          </a:p>
          <a:p>
            <a:pPr marL="0" indent="0">
              <a:buClr>
                <a:schemeClr val="accent5">
                  <a:lumMod val="75000"/>
                </a:schemeClr>
              </a:buClr>
              <a:buNone/>
            </a:pPr>
            <a:r>
              <a:rPr lang="en-US" sz="2000" b="1" u="sng" dirty="0">
                <a:solidFill>
                  <a:schemeClr val="accent3"/>
                </a:solidFill>
                <a:ea typeface="+mj-ea"/>
                <a:cs typeface="+mj-cs"/>
              </a:rPr>
              <a:t>PetroNebra Vision</a:t>
            </a:r>
          </a:p>
          <a:p>
            <a:pPr marL="0" indent="0">
              <a:buClr>
                <a:schemeClr val="accent5">
                  <a:lumMod val="75000"/>
                </a:schemeClr>
              </a:buClr>
              <a:buNone/>
            </a:pPr>
            <a:r>
              <a:rPr lang="en-US" sz="1400" dirty="0">
                <a:solidFill>
                  <a:schemeClr val="tx1"/>
                </a:solidFill>
                <a:cs typeface="Arial" panose="020B0604020202020204" pitchFamily="34" charset="0"/>
              </a:rPr>
              <a:t>-Through high quality and efficient comprehensive services, we aim to be the preferred strategic partner for our customers and international companies in Egypt and Middle East markets.</a:t>
            </a:r>
          </a:p>
          <a:p>
            <a:pPr marL="0" indent="0">
              <a:buClr>
                <a:schemeClr val="accent5">
                  <a:lumMod val="75000"/>
                </a:schemeClr>
              </a:buClr>
              <a:buNone/>
            </a:pPr>
            <a:endParaRPr lang="en-GB" sz="1400" dirty="0">
              <a:solidFill>
                <a:schemeClr val="tx1"/>
              </a:solidFill>
              <a:cs typeface="Arial" panose="020B0604020202020204" pitchFamily="34" charset="0"/>
            </a:endParaRPr>
          </a:p>
        </p:txBody>
      </p:sp>
    </p:spTree>
    <p:extLst>
      <p:ext uri="{BB962C8B-B14F-4D97-AF65-F5344CB8AC3E}">
        <p14:creationId xmlns:p14="http://schemas.microsoft.com/office/powerpoint/2010/main" val="217643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F3F6A-93EC-477E-8735-FBDD1D341E52}"/>
              </a:ext>
            </a:extLst>
          </p:cNvPr>
          <p:cNvSpPr>
            <a:spLocks noGrp="1"/>
          </p:cNvSpPr>
          <p:nvPr>
            <p:ph type="title"/>
          </p:nvPr>
        </p:nvSpPr>
        <p:spPr>
          <a:xfrm>
            <a:off x="174082" y="421025"/>
            <a:ext cx="8712744" cy="493375"/>
          </a:xfrm>
        </p:spPr>
        <p:txBody>
          <a:bodyPr/>
          <a:lstStyle/>
          <a:p>
            <a:r>
              <a:rPr lang="en-GB" sz="2000" u="sng" dirty="0">
                <a:solidFill>
                  <a:schemeClr val="accent3"/>
                </a:solidFill>
              </a:rPr>
              <a:t>SCOPE OF WORK </a:t>
            </a:r>
            <a:br>
              <a:rPr lang="en-GB" dirty="0"/>
            </a:br>
            <a:endParaRPr lang="en-GB" dirty="0"/>
          </a:p>
        </p:txBody>
      </p:sp>
      <p:sp>
        <p:nvSpPr>
          <p:cNvPr id="3" name="Slide Number Placeholder 2">
            <a:extLst>
              <a:ext uri="{FF2B5EF4-FFF2-40B4-BE49-F238E27FC236}">
                <a16:creationId xmlns:a16="http://schemas.microsoft.com/office/drawing/2014/main" id="{238469FF-96CD-4A73-A209-1E7FFCD36335}"/>
              </a:ext>
            </a:extLst>
          </p:cNvPr>
          <p:cNvSpPr>
            <a:spLocks noGrp="1"/>
          </p:cNvSpPr>
          <p:nvPr>
            <p:ph type="sldNum" sz="quarter" idx="10"/>
          </p:nvPr>
        </p:nvSpPr>
        <p:spPr/>
        <p:txBody>
          <a:bodyPr/>
          <a:lstStyle/>
          <a:p>
            <a:fld id="{9E657F1C-A335-4C92-AC2C-ACB7FB5C2D01}" type="slidenum">
              <a:rPr lang="en-US" smtClean="0"/>
              <a:pPr/>
              <a:t>5</a:t>
            </a:fld>
            <a:endParaRPr lang="en-US" dirty="0"/>
          </a:p>
        </p:txBody>
      </p:sp>
      <p:sp>
        <p:nvSpPr>
          <p:cNvPr id="5" name="Text Placeholder 4">
            <a:extLst>
              <a:ext uri="{FF2B5EF4-FFF2-40B4-BE49-F238E27FC236}">
                <a16:creationId xmlns:a16="http://schemas.microsoft.com/office/drawing/2014/main" id="{E89335E9-5CAE-4CDF-85BA-92A96B3CA884}"/>
              </a:ext>
            </a:extLst>
          </p:cNvPr>
          <p:cNvSpPr>
            <a:spLocks noGrp="1"/>
          </p:cNvSpPr>
          <p:nvPr>
            <p:ph type="body" sz="quarter" idx="11"/>
          </p:nvPr>
        </p:nvSpPr>
        <p:spPr>
          <a:xfrm>
            <a:off x="174081" y="846306"/>
            <a:ext cx="8809582" cy="3881437"/>
          </a:xfrm>
        </p:spPr>
        <p:txBody>
          <a:bodyPr>
            <a:normAutofit/>
          </a:bodyPr>
          <a:lstStyle/>
          <a:p>
            <a:endParaRPr lang="en-US" sz="1200" dirty="0">
              <a:ea typeface="+mj-ea"/>
              <a:cs typeface="+mj-cs"/>
            </a:endParaRPr>
          </a:p>
          <a:p>
            <a:pPr>
              <a:buClr>
                <a:schemeClr val="accent5">
                  <a:lumMod val="75000"/>
                </a:schemeClr>
              </a:buClr>
            </a:pPr>
            <a:r>
              <a:rPr lang="en-US" sz="1400" dirty="0">
                <a:solidFill>
                  <a:schemeClr val="tx1"/>
                </a:solidFill>
                <a:cs typeface="Arial" panose="020B0604020202020204" pitchFamily="34" charset="0"/>
              </a:rPr>
              <a:t>Our Company is dedicated to providing a wide range of quality products to supply and service the global oilfield market. We offer quality </a:t>
            </a:r>
          </a:p>
          <a:p>
            <a:pPr>
              <a:buClr>
                <a:schemeClr val="accent5">
                  <a:lumMod val="75000"/>
                </a:schemeClr>
              </a:buClr>
            </a:pPr>
            <a:r>
              <a:rPr lang="en-US" sz="1400" dirty="0">
                <a:solidFill>
                  <a:schemeClr val="tx1"/>
                </a:solidFill>
                <a:cs typeface="Arial" panose="020B0604020202020204" pitchFamily="34" charset="0"/>
              </a:rPr>
              <a:t>products with competitive pricing to meet the needs of our customers in a timely manner.</a:t>
            </a:r>
          </a:p>
          <a:p>
            <a:br>
              <a:rPr lang="en-US" sz="1200" dirty="0">
                <a:ea typeface="+mj-ea"/>
                <a:cs typeface="+mj-cs"/>
              </a:rPr>
            </a:br>
            <a:r>
              <a:rPr lang="en-US" sz="1200" u="sng" dirty="0">
                <a:solidFill>
                  <a:schemeClr val="accent3"/>
                </a:solidFill>
                <a:ea typeface="+mj-ea"/>
                <a:cs typeface="+mj-cs"/>
              </a:rPr>
              <a:t>Our products and services include:</a:t>
            </a:r>
            <a:r>
              <a:rPr lang="en-US" sz="2400" i="1" dirty="0">
                <a:latin typeface="Arial" panose="020B0604020202020204" pitchFamily="34" charset="0"/>
                <a:cs typeface="Arial" panose="020B0604020202020204" pitchFamily="34" charset="0"/>
              </a:rPr>
              <a:t> </a:t>
            </a:r>
            <a:endParaRPr lang="en-US" sz="1600" i="1" dirty="0">
              <a:latin typeface="Arial" panose="020B0604020202020204" pitchFamily="34" charset="0"/>
              <a:cs typeface="Arial" panose="020B0604020202020204" pitchFamily="34" charset="0"/>
            </a:endParaRPr>
          </a:p>
          <a:p>
            <a:endParaRPr lang="en-US" sz="1200" dirty="0">
              <a:ea typeface="+mj-ea"/>
              <a:cs typeface="+mj-cs"/>
            </a:endParaRP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Well head Services.</a:t>
            </a: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Pressure Control Equipment.</a:t>
            </a: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Liner Hanger Systems &amp; Casing accessories.</a:t>
            </a: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Welding.</a:t>
            </a: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Down Hole Completion.</a:t>
            </a:r>
          </a:p>
          <a:p>
            <a:pPr marL="285750" indent="-285750">
              <a:buClr>
                <a:schemeClr val="accent5">
                  <a:lumMod val="75000"/>
                </a:schemeClr>
              </a:buClr>
              <a:buFont typeface="Arial" panose="020B0604020202020204" pitchFamily="34" charset="0"/>
              <a:buChar char="•"/>
            </a:pPr>
            <a:r>
              <a:rPr lang="en-US" sz="1400" dirty="0">
                <a:solidFill>
                  <a:schemeClr val="tx1"/>
                </a:solidFill>
                <a:cs typeface="Arial" panose="020B0604020202020204" pitchFamily="34" charset="0"/>
              </a:rPr>
              <a:t>Rental Tools.</a:t>
            </a:r>
          </a:p>
          <a:p>
            <a:endParaRPr lang="en-GB" dirty="0"/>
          </a:p>
        </p:txBody>
      </p:sp>
    </p:spTree>
    <p:extLst>
      <p:ext uri="{BB962C8B-B14F-4D97-AF65-F5344CB8AC3E}">
        <p14:creationId xmlns:p14="http://schemas.microsoft.com/office/powerpoint/2010/main" val="76916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EE123A-E5AF-4D60-AF95-8EBE5D4FF2E7}"/>
              </a:ext>
            </a:extLst>
          </p:cNvPr>
          <p:cNvSpPr>
            <a:spLocks noGrp="1"/>
          </p:cNvSpPr>
          <p:nvPr>
            <p:ph type="title"/>
          </p:nvPr>
        </p:nvSpPr>
        <p:spPr>
          <a:xfrm>
            <a:off x="174082" y="421025"/>
            <a:ext cx="8712744" cy="6247864"/>
          </a:xfrm>
        </p:spPr>
        <p:txBody>
          <a:bodyPr/>
          <a:lstStyle/>
          <a:p>
            <a:r>
              <a:rPr lang="en-GB" sz="2400" u="sng" dirty="0"/>
              <a:t>PARTENERS AND PRODUCTS </a:t>
            </a:r>
            <a:br>
              <a:rPr lang="en-GB" sz="2400" u="sng" dirty="0"/>
            </a:br>
            <a:br>
              <a:rPr lang="en-GB" sz="2400" u="sng" dirty="0"/>
            </a:br>
            <a:r>
              <a:rPr lang="en-GB" sz="2000" u="sng" dirty="0">
                <a:solidFill>
                  <a:schemeClr val="accent3"/>
                </a:solidFill>
              </a:rPr>
              <a:t>PARTENERS</a:t>
            </a:r>
            <a:br>
              <a:rPr lang="en-GB" sz="2000" u="sng" dirty="0">
                <a:solidFill>
                  <a:schemeClr val="accent3"/>
                </a:solidFill>
              </a:rPr>
            </a:br>
            <a:br>
              <a:rPr lang="en-GB" sz="2000" b="0" dirty="0">
                <a:solidFill>
                  <a:schemeClr val="accent3"/>
                </a:solidFill>
              </a:rPr>
            </a:br>
            <a:br>
              <a:rPr lang="en-GB" sz="2400" u="sng" dirty="0"/>
            </a:br>
            <a:r>
              <a:rPr lang="en-US" sz="1200" b="0" dirty="0"/>
              <a:t>AMROC BREMSE, are API, ISO 9001, 14001, 18001 certified manufacturer of Cementing products in the Globe offering a complete solution of both welded and non welded Centralizers, Float Equipment's, Stop Collars, Bridge Plugs and other Cementing</a:t>
            </a:r>
            <a:br>
              <a:rPr lang="en-US" sz="1200" b="0" dirty="0"/>
            </a:br>
            <a:r>
              <a:rPr lang="en-US" sz="1200" b="0" dirty="0"/>
              <a:t>equipment's for Oil and Gas Drilling Industries over years. We at AMROC have professional team of skilled engineers equipped with world’s advanced technology to deliver supreme quality casing and cementing equipment's</a:t>
            </a:r>
            <a:br>
              <a:rPr lang="en-US" sz="1200" b="0" dirty="0"/>
            </a:br>
            <a:r>
              <a:rPr lang="en-US" sz="1200" b="0" dirty="0"/>
              <a:t>essential for Oil &amp; Gas sector. We have ventured into the field of oil tools with innovative solutions, high quality products on time, designed through special machines to cater customer requirements</a:t>
            </a:r>
            <a:br>
              <a:rPr lang="en-US" dirty="0"/>
            </a:br>
            <a:br>
              <a:rPr lang="en-GB" dirty="0"/>
            </a:br>
            <a:br>
              <a:rPr lang="en-GB" dirty="0"/>
            </a:br>
            <a:br>
              <a:rPr lang="en-GB" dirty="0"/>
            </a:br>
            <a:br>
              <a:rPr lang="en-GB" dirty="0"/>
            </a:br>
            <a:endParaRPr lang="en-GB" dirty="0"/>
          </a:p>
        </p:txBody>
      </p:sp>
      <p:sp>
        <p:nvSpPr>
          <p:cNvPr id="3" name="Slide Number Placeholder 2">
            <a:extLst>
              <a:ext uri="{FF2B5EF4-FFF2-40B4-BE49-F238E27FC236}">
                <a16:creationId xmlns:a16="http://schemas.microsoft.com/office/drawing/2014/main" id="{0F9239EA-3D6D-4349-A7B0-A0BAE4D4D66B}"/>
              </a:ext>
            </a:extLst>
          </p:cNvPr>
          <p:cNvSpPr>
            <a:spLocks noGrp="1"/>
          </p:cNvSpPr>
          <p:nvPr>
            <p:ph type="sldNum" sz="quarter" idx="10"/>
          </p:nvPr>
        </p:nvSpPr>
        <p:spPr/>
        <p:txBody>
          <a:bodyPr/>
          <a:lstStyle/>
          <a:p>
            <a:fld id="{9E657F1C-A335-4C92-AC2C-ACB7FB5C2D01}" type="slidenum">
              <a:rPr lang="en-US" smtClean="0"/>
              <a:pPr/>
              <a:t>6</a:t>
            </a:fld>
            <a:endParaRPr lang="en-US" dirty="0"/>
          </a:p>
        </p:txBody>
      </p:sp>
    </p:spTree>
    <p:extLst>
      <p:ext uri="{BB962C8B-B14F-4D97-AF65-F5344CB8AC3E}">
        <p14:creationId xmlns:p14="http://schemas.microsoft.com/office/powerpoint/2010/main" val="133358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5"/>
            <a:ext cx="8712744" cy="441788"/>
          </a:xfrm>
        </p:spPr>
        <p:txBody>
          <a:bodyPr/>
          <a:lstStyle/>
          <a:p>
            <a:r>
              <a:rPr lang="en-US" sz="1400" dirty="0">
                <a:solidFill>
                  <a:schemeClr val="accent3">
                    <a:lumMod val="75000"/>
                  </a:schemeClr>
                </a:solidFill>
              </a:rPr>
              <a:t>- </a:t>
            </a:r>
            <a:r>
              <a:rPr lang="en-US" sz="1800" b="0" u="sng" dirty="0">
                <a:solidFill>
                  <a:schemeClr val="accent3">
                    <a:lumMod val="75000"/>
                  </a:schemeClr>
                </a:solidFill>
              </a:rPr>
              <a:t>Casing Accessories </a:t>
            </a:r>
            <a:endParaRPr lang="en-US" sz="1400" b="0" u="sng" dirty="0">
              <a:solidFill>
                <a:schemeClr val="accent3">
                  <a:lumMod val="75000"/>
                </a:schemeClr>
              </a:solidFill>
            </a:endParaRPr>
          </a:p>
        </p:txBody>
      </p:sp>
      <p:sp>
        <p:nvSpPr>
          <p:cNvPr id="3" name="Slide Number Placeholder 2"/>
          <p:cNvSpPr>
            <a:spLocks noGrp="1"/>
          </p:cNvSpPr>
          <p:nvPr>
            <p:ph type="sldNum" sz="quarter" idx="10"/>
          </p:nvPr>
        </p:nvSpPr>
        <p:spPr/>
        <p:txBody>
          <a:bodyPr/>
          <a:lstStyle/>
          <a:p>
            <a:fld id="{9E657F1C-A335-4C92-AC2C-ACB7FB5C2D01}" type="slidenum">
              <a:rPr lang="en-US" smtClean="0"/>
              <a:pPr/>
              <a:t>7</a:t>
            </a:fld>
            <a:endParaRPr lang="en-US" dirty="0"/>
          </a:p>
        </p:txBody>
      </p:sp>
      <p:sp>
        <p:nvSpPr>
          <p:cNvPr id="4" name="Text Placeholder 3"/>
          <p:cNvSpPr>
            <a:spLocks noGrp="1"/>
          </p:cNvSpPr>
          <p:nvPr>
            <p:ph type="body" sz="quarter" idx="11"/>
          </p:nvPr>
        </p:nvSpPr>
        <p:spPr>
          <a:xfrm>
            <a:off x="174081" y="1009498"/>
            <a:ext cx="8809582" cy="3786340"/>
          </a:xfrm>
        </p:spPr>
        <p:txBody>
          <a:bodyPr/>
          <a:lstStyle/>
          <a:p>
            <a:pPr marL="171450" indent="-171450">
              <a:buFont typeface="Arial" panose="020B0604020202020204" pitchFamily="34" charset="0"/>
              <a:buChar char="•"/>
            </a:pPr>
            <a:endParaRPr lang="en-US" sz="1400" dirty="0"/>
          </a:p>
        </p:txBody>
      </p:sp>
      <p:pic>
        <p:nvPicPr>
          <p:cNvPr id="1030" name="Picture 6" descr="Amrocbremse Oil Tools">
            <a:extLst>
              <a:ext uri="{FF2B5EF4-FFF2-40B4-BE49-F238E27FC236}">
                <a16:creationId xmlns:a16="http://schemas.microsoft.com/office/drawing/2014/main" id="{B1C43020-2765-473A-A399-2329DACFC7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1691" y="296083"/>
            <a:ext cx="1126541" cy="7134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nged Non Welded Bow Spring Centralizer Manufacturer by Amroc ...">
            <a:extLst>
              <a:ext uri="{FF2B5EF4-FFF2-40B4-BE49-F238E27FC236}">
                <a16:creationId xmlns:a16="http://schemas.microsoft.com/office/drawing/2014/main" id="{F9782501-5C87-47CC-8BDC-78C767ACF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81" y="1009498"/>
            <a:ext cx="8809582" cy="38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4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82" y="421024"/>
            <a:ext cx="8712744" cy="861774"/>
          </a:xfrm>
        </p:spPr>
        <p:txBody>
          <a:bodyPr/>
          <a:lstStyle/>
          <a:p>
            <a:r>
              <a:rPr lang="en-US" sz="2400" b="0" dirty="0">
                <a:solidFill>
                  <a:schemeClr val="accent3"/>
                </a:solidFill>
              </a:rPr>
              <a:t>- Liner Hanger Systems.</a:t>
            </a:r>
            <a:br>
              <a:rPr lang="en-US" dirty="0"/>
            </a:br>
            <a:endParaRPr lang="en-US" dirty="0"/>
          </a:p>
        </p:txBody>
      </p:sp>
      <p:sp>
        <p:nvSpPr>
          <p:cNvPr id="3" name="Slide Number Placeholder 2"/>
          <p:cNvSpPr>
            <a:spLocks noGrp="1"/>
          </p:cNvSpPr>
          <p:nvPr>
            <p:ph type="sldNum" sz="quarter" idx="10"/>
          </p:nvPr>
        </p:nvSpPr>
        <p:spPr/>
        <p:txBody>
          <a:bodyPr/>
          <a:lstStyle/>
          <a:p>
            <a:fld id="{9E657F1C-A335-4C92-AC2C-ACB7FB5C2D01}" type="slidenum">
              <a:rPr lang="en-US" smtClean="0"/>
              <a:pPr/>
              <a:t>8</a:t>
            </a:fld>
            <a:endParaRPr lang="en-US" dirty="0"/>
          </a:p>
        </p:txBody>
      </p:sp>
      <p:pic>
        <p:nvPicPr>
          <p:cNvPr id="12" name="Picture 11"/>
          <p:cNvPicPr>
            <a:picLocks noChangeAspect="1"/>
          </p:cNvPicPr>
          <p:nvPr/>
        </p:nvPicPr>
        <p:blipFill>
          <a:blip r:embed="rId2"/>
          <a:stretch>
            <a:fillRect/>
          </a:stretch>
        </p:blipFill>
        <p:spPr>
          <a:xfrm>
            <a:off x="433469" y="1023937"/>
            <a:ext cx="8453357" cy="3752344"/>
          </a:xfrm>
          <a:prstGeom prst="rect">
            <a:avLst/>
          </a:prstGeom>
        </p:spPr>
      </p:pic>
    </p:spTree>
    <p:extLst>
      <p:ext uri="{BB962C8B-B14F-4D97-AF65-F5344CB8AC3E}">
        <p14:creationId xmlns:p14="http://schemas.microsoft.com/office/powerpoint/2010/main" val="1943861469"/>
      </p:ext>
    </p:extLst>
  </p:cSld>
  <p:clrMapOvr>
    <a:masterClrMapping/>
  </p:clrMapOvr>
</p:sld>
</file>

<file path=ppt/theme/theme1.xml><?xml version="1.0" encoding="utf-8"?>
<a:theme xmlns:a="http://schemas.openxmlformats.org/drawingml/2006/main" name="Office Theme">
  <a:themeElements>
    <a:clrScheme name="WFT colors">
      <a:dk1>
        <a:srgbClr val="000000"/>
      </a:dk1>
      <a:lt1>
        <a:srgbClr val="FFFFFF"/>
      </a:lt1>
      <a:dk2>
        <a:srgbClr val="000000"/>
      </a:dk2>
      <a:lt2>
        <a:srgbClr val="FFFFFF"/>
      </a:lt2>
      <a:accent1>
        <a:srgbClr val="A50021"/>
      </a:accent1>
      <a:accent2>
        <a:srgbClr val="FFFF00"/>
      </a:accent2>
      <a:accent3>
        <a:srgbClr val="527A8A"/>
      </a:accent3>
      <a:accent4>
        <a:srgbClr val="3F3F3F"/>
      </a:accent4>
      <a:accent5>
        <a:srgbClr val="000000"/>
      </a:accent5>
      <a:accent6>
        <a:srgbClr val="D2B48C"/>
      </a:accent6>
      <a:hlink>
        <a:srgbClr val="007B87"/>
      </a:hlink>
      <a:folHlink>
        <a:srgbClr val="007B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FT colors">
    <a:dk1>
      <a:srgbClr val="000000"/>
    </a:dk1>
    <a:lt1>
      <a:srgbClr val="FFFFFF"/>
    </a:lt1>
    <a:dk2>
      <a:srgbClr val="000000"/>
    </a:dk2>
    <a:lt2>
      <a:srgbClr val="FFFFFF"/>
    </a:lt2>
    <a:accent1>
      <a:srgbClr val="A50021"/>
    </a:accent1>
    <a:accent2>
      <a:srgbClr val="FFFF00"/>
    </a:accent2>
    <a:accent3>
      <a:srgbClr val="527A8A"/>
    </a:accent3>
    <a:accent4>
      <a:srgbClr val="3F3F3F"/>
    </a:accent4>
    <a:accent5>
      <a:srgbClr val="000000"/>
    </a:accent5>
    <a:accent6>
      <a:srgbClr val="D2B48C"/>
    </a:accent6>
    <a:hlink>
      <a:srgbClr val="007B87"/>
    </a:hlink>
    <a:folHlink>
      <a:srgbClr val="007B87"/>
    </a:folHlink>
  </a:clrScheme>
</a:themeOverride>
</file>

<file path=docProps/app.xml><?xml version="1.0" encoding="utf-8"?>
<Properties xmlns="http://schemas.openxmlformats.org/officeDocument/2006/extended-properties" xmlns:vt="http://schemas.openxmlformats.org/officeDocument/2006/docPropsVTypes">
  <Template/>
  <TotalTime>55398</TotalTime>
  <Words>1268</Words>
  <Application>Microsoft Office PowerPoint</Application>
  <PresentationFormat>On-screen Show (16:9)</PresentationFormat>
  <Paragraphs>124</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TV NordEF Regular</vt:lpstr>
      <vt:lpstr>Wingdings</vt:lpstr>
      <vt:lpstr>Office Theme</vt:lpstr>
      <vt:lpstr>PowerPoint Presentation</vt:lpstr>
      <vt:lpstr>PowerPoint Presentation</vt:lpstr>
      <vt:lpstr>INTRODUCTION </vt:lpstr>
      <vt:lpstr>BACKGROUND </vt:lpstr>
      <vt:lpstr>OUR MISSION AND VISSION  </vt:lpstr>
      <vt:lpstr>SCOPE OF WORK  </vt:lpstr>
      <vt:lpstr>PARTENERS AND PRODUCTS   PARTENERS   AMROC BREMSE, are API, ISO 9001, 14001, 18001 certified manufacturer of Cementing products in the Globe offering a complete solution of both welded and non welded Centralizers, Float Equipment's, Stop Collars, Bridge Plugs and other Cementing equipment's for Oil and Gas Drilling Industries over years. We at AMROC have professional team of skilled engineers equipped with world’s advanced technology to deliver supreme quality casing and cementing equipment's essential for Oil &amp; Gas sector. We have ventured into the field of oil tools with innovative solutions, high quality products on time, designed through special machines to cater customer requirements     </vt:lpstr>
      <vt:lpstr>- Casing Accessories </vt:lpstr>
      <vt:lpstr>- Liner Hanger Systems. </vt:lpstr>
      <vt:lpstr>- Down Hole Completion. </vt:lpstr>
      <vt:lpstr> </vt:lpstr>
      <vt:lpstr>- Rental Tools and machine shop  </vt:lpstr>
      <vt:lpstr>PowerPoint Presentation</vt:lpstr>
      <vt:lpstr>- Rental Tools </vt:lpstr>
      <vt:lpstr>Our PRODUCTS - Well head Services     </vt:lpstr>
      <vt:lpstr>PowerPoint Presentation</vt:lpstr>
      <vt:lpstr>- Pressure Control Equipment </vt:lpstr>
      <vt:lpstr>- Welding </vt:lpstr>
      <vt:lpstr>- Welding. </vt:lpstr>
      <vt:lpstr>- ORGANIZATION CHART </vt:lpstr>
      <vt:lpstr>HSE POLICY  -Processes established and maintained are to ensure relevant requirements of PetroNebra HSE MS are met for activities, products, or services for which it Is expected PetroNebra has reasonable control or influence. This includes Those activities,   -products or services performed by employees, contractor or third parties on PetroNebra behalf that can affect the performance of HSE MS.   -Every supporting operational control is to be maintained in accordance with  This HSE MS as appropriate.   Business Segment and/or Business Unit HSE MS must include at least the following operational controls:  - Hazard Identification, Risk Assessment, and Controls.  - Environmental Aspects and Impacts.    - Legal and Other Requirements.   - Objectives and Targets.    - Management of Change.    - Roles, Responsibilities, and Authorities.    - Competence, Training, and Awareness.   - Communication, Participation, and Consultation.    - Operational Planning and Control.    - Emergency Preparedness and Response.      - Documented Information.    </vt:lpstr>
      <vt:lpstr>- Monitoring, Measurement, Analysis, and Evaluation.  - Internal Audits and Assessments. - Evaluation of Compliance.  - Control of Records. - Incidents, Nonconformity, Corrective and Preventive Action. - Management Review; and Continual Improvement.   </vt:lpstr>
      <vt:lpstr>CONTACT US  Ahmed Ateya     Chairman &amp; Managing Director    PetroNebra Oilfield Services Free Zone   Cell: +201000446664, +201200936000    e-mail: ahmed.ateya@petronebra.com   Mohamed Elkhouly technical support supervisor PetroNebra Oilfield Services Free Zone  Cell: +201202801010 e-mail: Mohamed.elkhouly@petronebra.com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Carr, Jay R</dc:creator>
  <cp:lastModifiedBy>Ahmed Ateya</cp:lastModifiedBy>
  <cp:revision>617</cp:revision>
  <cp:lastPrinted>2020-06-06T15:08:45Z</cp:lastPrinted>
  <dcterms:created xsi:type="dcterms:W3CDTF">2016-06-30T18:05:48Z</dcterms:created>
  <dcterms:modified xsi:type="dcterms:W3CDTF">2020-08-20T13:42:46Z</dcterms:modified>
</cp:coreProperties>
</file>